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Poppins Bold" charset="1" panose="00000800000000000000"/>
      <p:regular r:id="rId13"/>
    </p:embeddedFont>
    <p:embeddedFont>
      <p:font typeface="Montserrat" charset="1" panose="00000500000000000000"/>
      <p:regular r:id="rId14"/>
    </p:embeddedFont>
    <p:embeddedFont>
      <p:font typeface="Canva Sans Bold" charset="1" panose="020B0803030501040103"/>
      <p:regular r:id="rId15"/>
    </p:embeddedFont>
    <p:embeddedFont>
      <p:font typeface="Canva Sans" charset="1" panose="020B0503030501040103"/>
      <p:regular r:id="rId16"/>
    </p:embeddedFont>
    <p:embeddedFont>
      <p:font typeface="Poppins" charset="1" panose="00000500000000000000"/>
      <p:regular r:id="rId17"/>
    </p:embeddedFont>
    <p:embeddedFont>
      <p:font typeface="Montserrat Bold" charset="1" panose="000008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o19awIq4.mp4>
</file>

<file path=ppt/media/image1.jpeg>
</file>

<file path=ppt/media/image10.jpeg>
</file>

<file path=ppt/media/image11.png>
</file>

<file path=ppt/media/image12.svg>
</file>

<file path=ppt/media/image13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Relationship Id="rId8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VAGo19awIq4.mp4" Type="http://schemas.openxmlformats.org/officeDocument/2006/relationships/video"/><Relationship Id="rId4" Target="../media/VAGo19awIq4.mp4" Type="http://schemas.microsoft.com/office/2007/relationships/media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6710369"/>
            <a:ext cx="16230600" cy="2820067"/>
          </a:xfrm>
          <a:custGeom>
            <a:avLst/>
            <a:gdLst/>
            <a:ahLst/>
            <a:cxnLst/>
            <a:rect r="r" b="b" t="t" l="l"/>
            <a:pathLst>
              <a:path h="2820067" w="16230600">
                <a:moveTo>
                  <a:pt x="0" y="0"/>
                </a:moveTo>
                <a:lnTo>
                  <a:pt x="16230600" y="0"/>
                </a:lnTo>
                <a:lnTo>
                  <a:pt x="16230600" y="2820067"/>
                </a:lnTo>
                <a:lnTo>
                  <a:pt x="0" y="28200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29635" y="1622376"/>
            <a:ext cx="15228730" cy="7042247"/>
            <a:chOff x="0" y="0"/>
            <a:chExt cx="4010859" cy="185474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10859" cy="1854748"/>
            </a:xfrm>
            <a:custGeom>
              <a:avLst/>
              <a:gdLst/>
              <a:ahLst/>
              <a:cxnLst/>
              <a:rect r="r" b="b" t="t" l="l"/>
              <a:pathLst>
                <a:path h="1854748" w="4010859">
                  <a:moveTo>
                    <a:pt x="25927" y="0"/>
                  </a:moveTo>
                  <a:lnTo>
                    <a:pt x="3984932" y="0"/>
                  </a:lnTo>
                  <a:cubicBezTo>
                    <a:pt x="3991808" y="0"/>
                    <a:pt x="3998403" y="2732"/>
                    <a:pt x="4003265" y="7594"/>
                  </a:cubicBezTo>
                  <a:cubicBezTo>
                    <a:pt x="4008127" y="12456"/>
                    <a:pt x="4010859" y="19051"/>
                    <a:pt x="4010859" y="25927"/>
                  </a:cubicBezTo>
                  <a:lnTo>
                    <a:pt x="4010859" y="1828821"/>
                  </a:lnTo>
                  <a:cubicBezTo>
                    <a:pt x="4010859" y="1843140"/>
                    <a:pt x="3999251" y="1854748"/>
                    <a:pt x="3984932" y="1854748"/>
                  </a:cubicBezTo>
                  <a:lnTo>
                    <a:pt x="25927" y="1854748"/>
                  </a:lnTo>
                  <a:cubicBezTo>
                    <a:pt x="19051" y="1854748"/>
                    <a:pt x="12456" y="1852017"/>
                    <a:pt x="7594" y="1847154"/>
                  </a:cubicBezTo>
                  <a:cubicBezTo>
                    <a:pt x="2732" y="1842292"/>
                    <a:pt x="0" y="1835697"/>
                    <a:pt x="0" y="1828821"/>
                  </a:cubicBezTo>
                  <a:lnTo>
                    <a:pt x="0" y="25927"/>
                  </a:lnTo>
                  <a:cubicBezTo>
                    <a:pt x="0" y="19051"/>
                    <a:pt x="2732" y="12456"/>
                    <a:pt x="7594" y="7594"/>
                  </a:cubicBezTo>
                  <a:cubicBezTo>
                    <a:pt x="12456" y="2732"/>
                    <a:pt x="19051" y="0"/>
                    <a:pt x="2592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4010859" cy="19023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077521" y="3318050"/>
            <a:ext cx="12241242" cy="2005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67"/>
              </a:lnSpc>
            </a:pPr>
            <a:r>
              <a:rPr lang="en-US" sz="14597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CODE GENIE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577133" y="5251236"/>
            <a:ext cx="11177048" cy="74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9"/>
              </a:lnSpc>
            </a:pPr>
            <a:r>
              <a:rPr lang="en-US" sz="5525" b="true">
                <a:solidFill>
                  <a:srgbClr val="DC0E20"/>
                </a:solidFill>
                <a:latin typeface="Poppins Bold"/>
                <a:ea typeface="Poppins Bold"/>
                <a:cs typeface="Poppins Bold"/>
                <a:sym typeface="Poppins Bold"/>
              </a:rPr>
              <a:t>AI Powered VS Code Extension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861327" y="6767519"/>
            <a:ext cx="4194554" cy="1044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82"/>
              </a:lnSpc>
            </a:pPr>
            <a:r>
              <a:rPr lang="en-US" sz="4086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Vishesh Gupta</a:t>
            </a:r>
          </a:p>
          <a:p>
            <a:pPr algn="l">
              <a:lnSpc>
                <a:spcPts val="3882"/>
              </a:lnSpc>
            </a:pPr>
            <a:r>
              <a:rPr lang="en-US" sz="4086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23BD1A663Y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7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006201" y="630249"/>
            <a:ext cx="3001761" cy="1031514"/>
          </a:xfrm>
          <a:custGeom>
            <a:avLst/>
            <a:gdLst/>
            <a:ahLst/>
            <a:cxnLst/>
            <a:rect r="r" b="b" t="t" l="l"/>
            <a:pathLst>
              <a:path h="1031514" w="3001761">
                <a:moveTo>
                  <a:pt x="0" y="0"/>
                </a:moveTo>
                <a:lnTo>
                  <a:pt x="3001761" y="0"/>
                </a:lnTo>
                <a:lnTo>
                  <a:pt x="3001761" y="1031514"/>
                </a:lnTo>
                <a:lnTo>
                  <a:pt x="0" y="10315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496455" y="6936484"/>
            <a:ext cx="811057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731356" y="6312473"/>
            <a:ext cx="641275" cy="837770"/>
          </a:xfrm>
          <a:custGeom>
            <a:avLst/>
            <a:gdLst/>
            <a:ahLst/>
            <a:cxnLst/>
            <a:rect r="r" b="b" t="t" l="l"/>
            <a:pathLst>
              <a:path h="837770" w="641275">
                <a:moveTo>
                  <a:pt x="0" y="0"/>
                </a:moveTo>
                <a:lnTo>
                  <a:pt x="641274" y="0"/>
                </a:lnTo>
                <a:lnTo>
                  <a:pt x="641274" y="837770"/>
                </a:lnTo>
                <a:lnTo>
                  <a:pt x="0" y="8377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0637" y="7231750"/>
            <a:ext cx="1496455" cy="499972"/>
            <a:chOff x="0" y="0"/>
            <a:chExt cx="591628" cy="1976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91628" cy="197665"/>
            </a:xfrm>
            <a:custGeom>
              <a:avLst/>
              <a:gdLst/>
              <a:ahLst/>
              <a:cxnLst/>
              <a:rect r="r" b="b" t="t" l="l"/>
              <a:pathLst>
                <a:path h="197665" w="591628">
                  <a:moveTo>
                    <a:pt x="72429" y="0"/>
                  </a:moveTo>
                  <a:lnTo>
                    <a:pt x="519199" y="0"/>
                  </a:lnTo>
                  <a:cubicBezTo>
                    <a:pt x="538408" y="0"/>
                    <a:pt x="556831" y="7631"/>
                    <a:pt x="570414" y="21214"/>
                  </a:cubicBezTo>
                  <a:cubicBezTo>
                    <a:pt x="583997" y="34797"/>
                    <a:pt x="591628" y="53220"/>
                    <a:pt x="591628" y="72429"/>
                  </a:cubicBezTo>
                  <a:lnTo>
                    <a:pt x="591628" y="125236"/>
                  </a:lnTo>
                  <a:cubicBezTo>
                    <a:pt x="591628" y="165238"/>
                    <a:pt x="559200" y="197665"/>
                    <a:pt x="519199" y="197665"/>
                  </a:cubicBezTo>
                  <a:lnTo>
                    <a:pt x="72429" y="197665"/>
                  </a:lnTo>
                  <a:cubicBezTo>
                    <a:pt x="53220" y="197665"/>
                    <a:pt x="34797" y="190034"/>
                    <a:pt x="21214" y="176451"/>
                  </a:cubicBezTo>
                  <a:cubicBezTo>
                    <a:pt x="7631" y="162868"/>
                    <a:pt x="0" y="144446"/>
                    <a:pt x="0" y="125236"/>
                  </a:cubicBezTo>
                  <a:lnTo>
                    <a:pt x="0" y="72429"/>
                  </a:lnTo>
                  <a:cubicBezTo>
                    <a:pt x="0" y="32428"/>
                    <a:pt x="32428" y="0"/>
                    <a:pt x="72429" y="0"/>
                  </a:cubicBezTo>
                  <a:close/>
                </a:path>
              </a:pathLst>
            </a:custGeom>
            <a:solidFill>
              <a:srgbClr val="D1FE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91628" cy="235765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611"/>
                </a:lnSpc>
              </a:pPr>
              <a:r>
                <a:rPr lang="en-US" sz="1865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User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735588" y="2954869"/>
            <a:ext cx="5717711" cy="6432167"/>
            <a:chOff x="0" y="0"/>
            <a:chExt cx="8149858" cy="91682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49858" cy="9168223"/>
            </a:xfrm>
            <a:custGeom>
              <a:avLst/>
              <a:gdLst/>
              <a:ahLst/>
              <a:cxnLst/>
              <a:rect r="r" b="b" t="t" l="l"/>
              <a:pathLst>
                <a:path h="9168223" w="8149858">
                  <a:moveTo>
                    <a:pt x="14894" y="0"/>
                  </a:moveTo>
                  <a:lnTo>
                    <a:pt x="8134964" y="0"/>
                  </a:lnTo>
                  <a:cubicBezTo>
                    <a:pt x="8143190" y="0"/>
                    <a:pt x="8149858" y="6668"/>
                    <a:pt x="8149858" y="14894"/>
                  </a:cubicBezTo>
                  <a:lnTo>
                    <a:pt x="8149858" y="9153328"/>
                  </a:lnTo>
                  <a:cubicBezTo>
                    <a:pt x="8149858" y="9161554"/>
                    <a:pt x="8143190" y="9168223"/>
                    <a:pt x="8134964" y="9168223"/>
                  </a:cubicBezTo>
                  <a:lnTo>
                    <a:pt x="14894" y="9168223"/>
                  </a:lnTo>
                  <a:cubicBezTo>
                    <a:pt x="6668" y="9168223"/>
                    <a:pt x="0" y="9161554"/>
                    <a:pt x="0" y="9153328"/>
                  </a:cubicBezTo>
                  <a:lnTo>
                    <a:pt x="0" y="14894"/>
                  </a:lnTo>
                  <a:cubicBezTo>
                    <a:pt x="0" y="6668"/>
                    <a:pt x="6668" y="0"/>
                    <a:pt x="14894" y="0"/>
                  </a:cubicBez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"/>
              <a:ext cx="8149858" cy="9177747"/>
            </a:xfrm>
            <a:prstGeom prst="rect">
              <a:avLst/>
            </a:prstGeom>
          </p:spPr>
          <p:txBody>
            <a:bodyPr anchor="ctr" rtlCol="false" tIns="14397" lIns="14397" bIns="14397" rIns="14397"/>
            <a:lstStyle/>
            <a:p>
              <a:pPr algn="ctr">
                <a:lnSpc>
                  <a:spcPts val="476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4031236" y="7241149"/>
            <a:ext cx="1782434" cy="1634853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flipV="true">
            <a:off x="4031236" y="4496693"/>
            <a:ext cx="1782434" cy="2076016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/>
          <p:nvPr/>
        </p:nvGrpSpPr>
        <p:grpSpPr>
          <a:xfrm rot="0">
            <a:off x="5813670" y="4178589"/>
            <a:ext cx="2328920" cy="636209"/>
            <a:chOff x="0" y="0"/>
            <a:chExt cx="920745" cy="25152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20746" cy="251527"/>
            </a:xfrm>
            <a:custGeom>
              <a:avLst/>
              <a:gdLst/>
              <a:ahLst/>
              <a:cxnLst/>
              <a:rect r="r" b="b" t="t" l="l"/>
              <a:pathLst>
                <a:path h="251527" w="920746">
                  <a:moveTo>
                    <a:pt x="46540" y="0"/>
                  </a:moveTo>
                  <a:lnTo>
                    <a:pt x="874206" y="0"/>
                  </a:lnTo>
                  <a:cubicBezTo>
                    <a:pt x="886549" y="0"/>
                    <a:pt x="898387" y="4903"/>
                    <a:pt x="907114" y="13631"/>
                  </a:cubicBezTo>
                  <a:cubicBezTo>
                    <a:pt x="915842" y="22359"/>
                    <a:pt x="920746" y="34196"/>
                    <a:pt x="920746" y="46540"/>
                  </a:cubicBezTo>
                  <a:lnTo>
                    <a:pt x="920746" y="204987"/>
                  </a:lnTo>
                  <a:cubicBezTo>
                    <a:pt x="920746" y="217331"/>
                    <a:pt x="915842" y="229168"/>
                    <a:pt x="907114" y="237896"/>
                  </a:cubicBezTo>
                  <a:cubicBezTo>
                    <a:pt x="898387" y="246624"/>
                    <a:pt x="886549" y="251527"/>
                    <a:pt x="874206" y="251527"/>
                  </a:cubicBezTo>
                  <a:lnTo>
                    <a:pt x="46540" y="251527"/>
                  </a:lnTo>
                  <a:cubicBezTo>
                    <a:pt x="34196" y="251527"/>
                    <a:pt x="22359" y="246624"/>
                    <a:pt x="13631" y="237896"/>
                  </a:cubicBezTo>
                  <a:cubicBezTo>
                    <a:pt x="4903" y="229168"/>
                    <a:pt x="0" y="217331"/>
                    <a:pt x="0" y="204987"/>
                  </a:cubicBezTo>
                  <a:lnTo>
                    <a:pt x="0" y="46540"/>
                  </a:lnTo>
                  <a:cubicBezTo>
                    <a:pt x="0" y="34196"/>
                    <a:pt x="4903" y="22359"/>
                    <a:pt x="13631" y="13631"/>
                  </a:cubicBezTo>
                  <a:cubicBezTo>
                    <a:pt x="22359" y="4903"/>
                    <a:pt x="34196" y="0"/>
                    <a:pt x="46540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920745" cy="28962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codegenie.start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5813670" y="8638715"/>
            <a:ext cx="2683871" cy="513130"/>
            <a:chOff x="0" y="0"/>
            <a:chExt cx="1061076" cy="20286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61076" cy="202867"/>
            </a:xfrm>
            <a:custGeom>
              <a:avLst/>
              <a:gdLst/>
              <a:ahLst/>
              <a:cxnLst/>
              <a:rect r="r" b="b" t="t" l="l"/>
              <a:pathLst>
                <a:path h="202867" w="1061076">
                  <a:moveTo>
                    <a:pt x="40385" y="0"/>
                  </a:moveTo>
                  <a:lnTo>
                    <a:pt x="1020692" y="0"/>
                  </a:lnTo>
                  <a:cubicBezTo>
                    <a:pt x="1031403" y="0"/>
                    <a:pt x="1041674" y="4255"/>
                    <a:pt x="1049248" y="11828"/>
                  </a:cubicBezTo>
                  <a:cubicBezTo>
                    <a:pt x="1056822" y="19402"/>
                    <a:pt x="1061076" y="29674"/>
                    <a:pt x="1061076" y="40385"/>
                  </a:cubicBezTo>
                  <a:lnTo>
                    <a:pt x="1061076" y="162483"/>
                  </a:lnTo>
                  <a:cubicBezTo>
                    <a:pt x="1061076" y="184787"/>
                    <a:pt x="1042996" y="202867"/>
                    <a:pt x="1020692" y="202867"/>
                  </a:cubicBezTo>
                  <a:lnTo>
                    <a:pt x="40385" y="202867"/>
                  </a:lnTo>
                  <a:cubicBezTo>
                    <a:pt x="18081" y="202867"/>
                    <a:pt x="0" y="184787"/>
                    <a:pt x="0" y="162483"/>
                  </a:cubicBezTo>
                  <a:lnTo>
                    <a:pt x="0" y="40385"/>
                  </a:lnTo>
                  <a:cubicBezTo>
                    <a:pt x="0" y="18081"/>
                    <a:pt x="18081" y="0"/>
                    <a:pt x="40385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061076" cy="24096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codegenie.debugCode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874879" y="2700584"/>
            <a:ext cx="1622662" cy="514233"/>
            <a:chOff x="0" y="0"/>
            <a:chExt cx="1082572" cy="34307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82572" cy="343075"/>
            </a:xfrm>
            <a:custGeom>
              <a:avLst/>
              <a:gdLst/>
              <a:ahLst/>
              <a:cxnLst/>
              <a:rect r="r" b="b" t="t" l="l"/>
              <a:pathLst>
                <a:path h="343075" w="1082572">
                  <a:moveTo>
                    <a:pt x="66796" y="0"/>
                  </a:moveTo>
                  <a:lnTo>
                    <a:pt x="1015777" y="0"/>
                  </a:lnTo>
                  <a:cubicBezTo>
                    <a:pt x="1033492" y="0"/>
                    <a:pt x="1050482" y="7037"/>
                    <a:pt x="1063008" y="19564"/>
                  </a:cubicBezTo>
                  <a:cubicBezTo>
                    <a:pt x="1075535" y="32091"/>
                    <a:pt x="1082572" y="49080"/>
                    <a:pt x="1082572" y="66796"/>
                  </a:cubicBezTo>
                  <a:lnTo>
                    <a:pt x="1082572" y="276279"/>
                  </a:lnTo>
                  <a:cubicBezTo>
                    <a:pt x="1082572" y="293994"/>
                    <a:pt x="1075535" y="310984"/>
                    <a:pt x="1063008" y="323511"/>
                  </a:cubicBezTo>
                  <a:cubicBezTo>
                    <a:pt x="1050482" y="336037"/>
                    <a:pt x="1033492" y="343075"/>
                    <a:pt x="1015777" y="343075"/>
                  </a:cubicBezTo>
                  <a:lnTo>
                    <a:pt x="66796" y="343075"/>
                  </a:lnTo>
                  <a:cubicBezTo>
                    <a:pt x="49080" y="343075"/>
                    <a:pt x="32091" y="336037"/>
                    <a:pt x="19564" y="323511"/>
                  </a:cubicBezTo>
                  <a:cubicBezTo>
                    <a:pt x="7037" y="310984"/>
                    <a:pt x="0" y="293994"/>
                    <a:pt x="0" y="276279"/>
                  </a:cubicBezTo>
                  <a:lnTo>
                    <a:pt x="0" y="66796"/>
                  </a:lnTo>
                  <a:cubicBezTo>
                    <a:pt x="0" y="49080"/>
                    <a:pt x="7037" y="32091"/>
                    <a:pt x="19564" y="19564"/>
                  </a:cubicBezTo>
                  <a:cubicBezTo>
                    <a:pt x="32091" y="7037"/>
                    <a:pt x="49080" y="0"/>
                    <a:pt x="66796" y="0"/>
                  </a:cubicBezTo>
                  <a:close/>
                </a:path>
              </a:pathLst>
            </a:custGeom>
            <a:solidFill>
              <a:srgbClr val="F2C7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082572" cy="381175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331"/>
                </a:lnSpc>
                <a:spcBef>
                  <a:spcPct val="0"/>
                </a:spcBef>
              </a:pPr>
              <a:r>
                <a:rPr lang="en-US" b="true" sz="1665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extension.ts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453300" y="2954869"/>
            <a:ext cx="7573232" cy="6447518"/>
            <a:chOff x="0" y="0"/>
            <a:chExt cx="10794663" cy="919010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794664" cy="9190103"/>
            </a:xfrm>
            <a:custGeom>
              <a:avLst/>
              <a:gdLst/>
              <a:ahLst/>
              <a:cxnLst/>
              <a:rect r="r" b="b" t="t" l="l"/>
              <a:pathLst>
                <a:path h="9190103" w="10794664">
                  <a:moveTo>
                    <a:pt x="11245" y="0"/>
                  </a:moveTo>
                  <a:lnTo>
                    <a:pt x="10783419" y="0"/>
                  </a:lnTo>
                  <a:cubicBezTo>
                    <a:pt x="10789629" y="0"/>
                    <a:pt x="10794664" y="5035"/>
                    <a:pt x="10794664" y="11245"/>
                  </a:cubicBezTo>
                  <a:lnTo>
                    <a:pt x="10794664" y="9178858"/>
                  </a:lnTo>
                  <a:cubicBezTo>
                    <a:pt x="10794664" y="9181841"/>
                    <a:pt x="10793479" y="9184701"/>
                    <a:pt x="10791370" y="9186810"/>
                  </a:cubicBezTo>
                  <a:cubicBezTo>
                    <a:pt x="10789261" y="9188919"/>
                    <a:pt x="10786401" y="9190103"/>
                    <a:pt x="10783419" y="9190103"/>
                  </a:cubicBezTo>
                  <a:lnTo>
                    <a:pt x="11245" y="9190103"/>
                  </a:lnTo>
                  <a:cubicBezTo>
                    <a:pt x="5035" y="9190103"/>
                    <a:pt x="0" y="9185069"/>
                    <a:pt x="0" y="9178858"/>
                  </a:cubicBezTo>
                  <a:lnTo>
                    <a:pt x="0" y="11245"/>
                  </a:lnTo>
                  <a:cubicBezTo>
                    <a:pt x="0" y="5035"/>
                    <a:pt x="5035" y="0"/>
                    <a:pt x="11245" y="0"/>
                  </a:cubicBez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9525"/>
              <a:ext cx="10794663" cy="9199628"/>
            </a:xfrm>
            <a:prstGeom prst="rect">
              <a:avLst/>
            </a:prstGeom>
          </p:spPr>
          <p:txBody>
            <a:bodyPr anchor="ctr" rtlCol="false" tIns="14397" lIns="14397" bIns="14397" rIns="14397"/>
            <a:lstStyle/>
            <a:p>
              <a:pPr algn="ctr">
                <a:lnSpc>
                  <a:spcPts val="476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3464459" y="2648145"/>
            <a:ext cx="3098619" cy="533138"/>
            <a:chOff x="0" y="0"/>
            <a:chExt cx="2067269" cy="35568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067269" cy="355687"/>
            </a:xfrm>
            <a:custGeom>
              <a:avLst/>
              <a:gdLst/>
              <a:ahLst/>
              <a:cxnLst/>
              <a:rect r="r" b="b" t="t" l="l"/>
              <a:pathLst>
                <a:path h="355687" w="2067269">
                  <a:moveTo>
                    <a:pt x="34979" y="0"/>
                  </a:moveTo>
                  <a:lnTo>
                    <a:pt x="2032290" y="0"/>
                  </a:lnTo>
                  <a:cubicBezTo>
                    <a:pt x="2041567" y="0"/>
                    <a:pt x="2050464" y="3685"/>
                    <a:pt x="2057024" y="10245"/>
                  </a:cubicBezTo>
                  <a:cubicBezTo>
                    <a:pt x="2063584" y="16805"/>
                    <a:pt x="2067269" y="25702"/>
                    <a:pt x="2067269" y="34979"/>
                  </a:cubicBezTo>
                  <a:lnTo>
                    <a:pt x="2067269" y="320708"/>
                  </a:lnTo>
                  <a:cubicBezTo>
                    <a:pt x="2067269" y="340027"/>
                    <a:pt x="2051608" y="355687"/>
                    <a:pt x="2032290" y="355687"/>
                  </a:cubicBezTo>
                  <a:lnTo>
                    <a:pt x="34979" y="355687"/>
                  </a:lnTo>
                  <a:cubicBezTo>
                    <a:pt x="25702" y="355687"/>
                    <a:pt x="16805" y="352002"/>
                    <a:pt x="10245" y="345442"/>
                  </a:cubicBezTo>
                  <a:cubicBezTo>
                    <a:pt x="3685" y="338882"/>
                    <a:pt x="0" y="329985"/>
                    <a:pt x="0" y="320708"/>
                  </a:cubicBezTo>
                  <a:lnTo>
                    <a:pt x="0" y="34979"/>
                  </a:lnTo>
                  <a:cubicBezTo>
                    <a:pt x="0" y="25702"/>
                    <a:pt x="3685" y="16805"/>
                    <a:pt x="10245" y="10245"/>
                  </a:cubicBezTo>
                  <a:cubicBezTo>
                    <a:pt x="16805" y="3685"/>
                    <a:pt x="25702" y="0"/>
                    <a:pt x="34979" y="0"/>
                  </a:cubicBezTo>
                  <a:close/>
                </a:path>
              </a:pathLst>
            </a:custGeom>
            <a:solidFill>
              <a:srgbClr val="F2C7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2067269" cy="403312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611"/>
                </a:lnSpc>
                <a:spcBef>
                  <a:spcPct val="0"/>
                </a:spcBef>
              </a:pPr>
              <a:r>
                <a:rPr lang="en-US" b="true" sz="1865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server.py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1203397" y="3501963"/>
            <a:ext cx="2241986" cy="397432"/>
            <a:chOff x="0" y="0"/>
            <a:chExt cx="1495759" cy="26515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495759" cy="265150"/>
            </a:xfrm>
            <a:custGeom>
              <a:avLst/>
              <a:gdLst/>
              <a:ahLst/>
              <a:cxnLst/>
              <a:rect r="r" b="b" t="t" l="l"/>
              <a:pathLst>
                <a:path h="265150" w="1495759">
                  <a:moveTo>
                    <a:pt x="48344" y="0"/>
                  </a:moveTo>
                  <a:lnTo>
                    <a:pt x="1447415" y="0"/>
                  </a:lnTo>
                  <a:cubicBezTo>
                    <a:pt x="1460237" y="0"/>
                    <a:pt x="1472533" y="5093"/>
                    <a:pt x="1481599" y="14160"/>
                  </a:cubicBezTo>
                  <a:cubicBezTo>
                    <a:pt x="1490666" y="23226"/>
                    <a:pt x="1495759" y="35522"/>
                    <a:pt x="1495759" y="48344"/>
                  </a:cubicBezTo>
                  <a:lnTo>
                    <a:pt x="1495759" y="216806"/>
                  </a:lnTo>
                  <a:cubicBezTo>
                    <a:pt x="1495759" y="229627"/>
                    <a:pt x="1490666" y="241924"/>
                    <a:pt x="1481599" y="250990"/>
                  </a:cubicBezTo>
                  <a:cubicBezTo>
                    <a:pt x="1472533" y="260057"/>
                    <a:pt x="1460237" y="265150"/>
                    <a:pt x="1447415" y="265150"/>
                  </a:cubicBezTo>
                  <a:lnTo>
                    <a:pt x="48344" y="265150"/>
                  </a:lnTo>
                  <a:cubicBezTo>
                    <a:pt x="35522" y="265150"/>
                    <a:pt x="23226" y="260057"/>
                    <a:pt x="14160" y="250990"/>
                  </a:cubicBezTo>
                  <a:cubicBezTo>
                    <a:pt x="5093" y="241924"/>
                    <a:pt x="0" y="229627"/>
                    <a:pt x="0" y="216806"/>
                  </a:cubicBezTo>
                  <a:lnTo>
                    <a:pt x="0" y="48344"/>
                  </a:lnTo>
                  <a:cubicBezTo>
                    <a:pt x="0" y="35522"/>
                    <a:pt x="5093" y="23226"/>
                    <a:pt x="14160" y="14160"/>
                  </a:cubicBezTo>
                  <a:cubicBezTo>
                    <a:pt x="23226" y="5093"/>
                    <a:pt x="35522" y="0"/>
                    <a:pt x="48344" y="0"/>
                  </a:cubicBezTo>
                  <a:close/>
                </a:path>
              </a:pathLst>
            </a:custGeom>
            <a:solidFill>
              <a:srgbClr val="2F7AF4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1495759" cy="303250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331"/>
                </a:lnSpc>
                <a:spcBef>
                  <a:spcPct val="0"/>
                </a:spcBef>
              </a:pPr>
              <a:r>
                <a:rPr lang="en-US" b="true" sz="1665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Flask Server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5552732" y="3501963"/>
            <a:ext cx="2241986" cy="397432"/>
            <a:chOff x="0" y="0"/>
            <a:chExt cx="1495759" cy="26515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495759" cy="265150"/>
            </a:xfrm>
            <a:custGeom>
              <a:avLst/>
              <a:gdLst/>
              <a:ahLst/>
              <a:cxnLst/>
              <a:rect r="r" b="b" t="t" l="l"/>
              <a:pathLst>
                <a:path h="265150" w="1495759">
                  <a:moveTo>
                    <a:pt x="48344" y="0"/>
                  </a:moveTo>
                  <a:lnTo>
                    <a:pt x="1447415" y="0"/>
                  </a:lnTo>
                  <a:cubicBezTo>
                    <a:pt x="1460237" y="0"/>
                    <a:pt x="1472533" y="5093"/>
                    <a:pt x="1481599" y="14160"/>
                  </a:cubicBezTo>
                  <a:cubicBezTo>
                    <a:pt x="1490666" y="23226"/>
                    <a:pt x="1495759" y="35522"/>
                    <a:pt x="1495759" y="48344"/>
                  </a:cubicBezTo>
                  <a:lnTo>
                    <a:pt x="1495759" y="216806"/>
                  </a:lnTo>
                  <a:cubicBezTo>
                    <a:pt x="1495759" y="229627"/>
                    <a:pt x="1490666" y="241924"/>
                    <a:pt x="1481599" y="250990"/>
                  </a:cubicBezTo>
                  <a:cubicBezTo>
                    <a:pt x="1472533" y="260057"/>
                    <a:pt x="1460237" y="265150"/>
                    <a:pt x="1447415" y="265150"/>
                  </a:cubicBezTo>
                  <a:lnTo>
                    <a:pt x="48344" y="265150"/>
                  </a:lnTo>
                  <a:cubicBezTo>
                    <a:pt x="35522" y="265150"/>
                    <a:pt x="23226" y="260057"/>
                    <a:pt x="14160" y="250990"/>
                  </a:cubicBezTo>
                  <a:cubicBezTo>
                    <a:pt x="5093" y="241924"/>
                    <a:pt x="0" y="229627"/>
                    <a:pt x="0" y="216806"/>
                  </a:cubicBezTo>
                  <a:lnTo>
                    <a:pt x="0" y="48344"/>
                  </a:lnTo>
                  <a:cubicBezTo>
                    <a:pt x="0" y="35522"/>
                    <a:pt x="5093" y="23226"/>
                    <a:pt x="14160" y="14160"/>
                  </a:cubicBezTo>
                  <a:cubicBezTo>
                    <a:pt x="23226" y="5093"/>
                    <a:pt x="35522" y="0"/>
                    <a:pt x="48344" y="0"/>
                  </a:cubicBezTo>
                  <a:close/>
                </a:path>
              </a:pathLst>
            </a:custGeom>
            <a:solidFill>
              <a:srgbClr val="2F7AF4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1495759" cy="303250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331"/>
                </a:lnSpc>
                <a:spcBef>
                  <a:spcPct val="0"/>
                </a:spcBef>
              </a:pPr>
              <a:r>
                <a:rPr lang="en-US" b="true" sz="1665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model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6297391" y="3455940"/>
            <a:ext cx="2067736" cy="443455"/>
            <a:chOff x="0" y="0"/>
            <a:chExt cx="1379507" cy="295855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379507" cy="295855"/>
            </a:xfrm>
            <a:custGeom>
              <a:avLst/>
              <a:gdLst/>
              <a:ahLst/>
              <a:cxnLst/>
              <a:rect r="r" b="b" t="t" l="l"/>
              <a:pathLst>
                <a:path h="295855" w="1379507">
                  <a:moveTo>
                    <a:pt x="52418" y="0"/>
                  </a:moveTo>
                  <a:lnTo>
                    <a:pt x="1327089" y="0"/>
                  </a:lnTo>
                  <a:cubicBezTo>
                    <a:pt x="1340991" y="0"/>
                    <a:pt x="1354324" y="5523"/>
                    <a:pt x="1364154" y="15353"/>
                  </a:cubicBezTo>
                  <a:cubicBezTo>
                    <a:pt x="1373985" y="25183"/>
                    <a:pt x="1379507" y="38516"/>
                    <a:pt x="1379507" y="52418"/>
                  </a:cubicBezTo>
                  <a:lnTo>
                    <a:pt x="1379507" y="243436"/>
                  </a:lnTo>
                  <a:cubicBezTo>
                    <a:pt x="1379507" y="257339"/>
                    <a:pt x="1373985" y="270671"/>
                    <a:pt x="1364154" y="280502"/>
                  </a:cubicBezTo>
                  <a:cubicBezTo>
                    <a:pt x="1354324" y="290332"/>
                    <a:pt x="1340991" y="295855"/>
                    <a:pt x="1327089" y="295855"/>
                  </a:cubicBezTo>
                  <a:lnTo>
                    <a:pt x="52418" y="295855"/>
                  </a:lnTo>
                  <a:cubicBezTo>
                    <a:pt x="38516" y="295855"/>
                    <a:pt x="25183" y="290332"/>
                    <a:pt x="15353" y="280502"/>
                  </a:cubicBezTo>
                  <a:cubicBezTo>
                    <a:pt x="5523" y="270671"/>
                    <a:pt x="0" y="257339"/>
                    <a:pt x="0" y="243436"/>
                  </a:cubicBezTo>
                  <a:lnTo>
                    <a:pt x="0" y="52418"/>
                  </a:lnTo>
                  <a:cubicBezTo>
                    <a:pt x="0" y="38516"/>
                    <a:pt x="5523" y="25183"/>
                    <a:pt x="15353" y="15353"/>
                  </a:cubicBezTo>
                  <a:cubicBezTo>
                    <a:pt x="25183" y="5523"/>
                    <a:pt x="38516" y="0"/>
                    <a:pt x="52418" y="0"/>
                  </a:cubicBezTo>
                  <a:close/>
                </a:path>
              </a:pathLst>
            </a:custGeom>
            <a:solidFill>
              <a:srgbClr val="2F7AF4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28575"/>
              <a:ext cx="1379507" cy="324430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051"/>
                </a:lnSpc>
                <a:spcBef>
                  <a:spcPct val="0"/>
                </a:spcBef>
              </a:pPr>
              <a:r>
                <a:rPr lang="en-US" sz="1465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registered commands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11615848" y="4184934"/>
            <a:ext cx="2328920" cy="636209"/>
            <a:chOff x="0" y="0"/>
            <a:chExt cx="920745" cy="251527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920746" cy="251527"/>
            </a:xfrm>
            <a:custGeom>
              <a:avLst/>
              <a:gdLst/>
              <a:ahLst/>
              <a:cxnLst/>
              <a:rect r="r" b="b" t="t" l="l"/>
              <a:pathLst>
                <a:path h="251527" w="920746">
                  <a:moveTo>
                    <a:pt x="46540" y="0"/>
                  </a:moveTo>
                  <a:lnTo>
                    <a:pt x="874206" y="0"/>
                  </a:lnTo>
                  <a:cubicBezTo>
                    <a:pt x="886549" y="0"/>
                    <a:pt x="898387" y="4903"/>
                    <a:pt x="907114" y="13631"/>
                  </a:cubicBezTo>
                  <a:cubicBezTo>
                    <a:pt x="915842" y="22359"/>
                    <a:pt x="920746" y="34196"/>
                    <a:pt x="920746" y="46540"/>
                  </a:cubicBezTo>
                  <a:lnTo>
                    <a:pt x="920746" y="204987"/>
                  </a:lnTo>
                  <a:cubicBezTo>
                    <a:pt x="920746" y="217331"/>
                    <a:pt x="915842" y="229168"/>
                    <a:pt x="907114" y="237896"/>
                  </a:cubicBezTo>
                  <a:cubicBezTo>
                    <a:pt x="898387" y="246624"/>
                    <a:pt x="886549" y="251527"/>
                    <a:pt x="874206" y="251527"/>
                  </a:cubicBezTo>
                  <a:lnTo>
                    <a:pt x="46540" y="251527"/>
                  </a:lnTo>
                  <a:cubicBezTo>
                    <a:pt x="34196" y="251527"/>
                    <a:pt x="22359" y="246624"/>
                    <a:pt x="13631" y="237896"/>
                  </a:cubicBezTo>
                  <a:cubicBezTo>
                    <a:pt x="4903" y="229168"/>
                    <a:pt x="0" y="217331"/>
                    <a:pt x="0" y="204987"/>
                  </a:cubicBezTo>
                  <a:lnTo>
                    <a:pt x="0" y="46540"/>
                  </a:lnTo>
                  <a:cubicBezTo>
                    <a:pt x="0" y="34196"/>
                    <a:pt x="4903" y="22359"/>
                    <a:pt x="13631" y="13631"/>
                  </a:cubicBezTo>
                  <a:cubicBezTo>
                    <a:pt x="22359" y="4903"/>
                    <a:pt x="34196" y="0"/>
                    <a:pt x="46540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38100"/>
              <a:ext cx="920745" cy="28962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/api/generate</a:t>
              </a:r>
            </a:p>
          </p:txBody>
        </p:sp>
      </p:grpSp>
      <p:sp>
        <p:nvSpPr>
          <p:cNvPr name="AutoShape 40" id="40"/>
          <p:cNvSpPr/>
          <p:nvPr/>
        </p:nvSpPr>
        <p:spPr>
          <a:xfrm>
            <a:off x="8142590" y="4496693"/>
            <a:ext cx="3473258" cy="6345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41" id="41"/>
          <p:cNvGrpSpPr/>
          <p:nvPr/>
        </p:nvGrpSpPr>
        <p:grpSpPr>
          <a:xfrm rot="0">
            <a:off x="11615848" y="5100337"/>
            <a:ext cx="2328920" cy="636209"/>
            <a:chOff x="0" y="0"/>
            <a:chExt cx="920745" cy="251527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920746" cy="251527"/>
            </a:xfrm>
            <a:custGeom>
              <a:avLst/>
              <a:gdLst/>
              <a:ahLst/>
              <a:cxnLst/>
              <a:rect r="r" b="b" t="t" l="l"/>
              <a:pathLst>
                <a:path h="251527" w="920746">
                  <a:moveTo>
                    <a:pt x="46540" y="0"/>
                  </a:moveTo>
                  <a:lnTo>
                    <a:pt x="874206" y="0"/>
                  </a:lnTo>
                  <a:cubicBezTo>
                    <a:pt x="886549" y="0"/>
                    <a:pt x="898387" y="4903"/>
                    <a:pt x="907114" y="13631"/>
                  </a:cubicBezTo>
                  <a:cubicBezTo>
                    <a:pt x="915842" y="22359"/>
                    <a:pt x="920746" y="34196"/>
                    <a:pt x="920746" y="46540"/>
                  </a:cubicBezTo>
                  <a:lnTo>
                    <a:pt x="920746" y="204987"/>
                  </a:lnTo>
                  <a:cubicBezTo>
                    <a:pt x="920746" y="217331"/>
                    <a:pt x="915842" y="229168"/>
                    <a:pt x="907114" y="237896"/>
                  </a:cubicBezTo>
                  <a:cubicBezTo>
                    <a:pt x="898387" y="246624"/>
                    <a:pt x="886549" y="251527"/>
                    <a:pt x="874206" y="251527"/>
                  </a:cubicBezTo>
                  <a:lnTo>
                    <a:pt x="46540" y="251527"/>
                  </a:lnTo>
                  <a:cubicBezTo>
                    <a:pt x="34196" y="251527"/>
                    <a:pt x="22359" y="246624"/>
                    <a:pt x="13631" y="237896"/>
                  </a:cubicBezTo>
                  <a:cubicBezTo>
                    <a:pt x="4903" y="229168"/>
                    <a:pt x="0" y="217331"/>
                    <a:pt x="0" y="204987"/>
                  </a:cubicBezTo>
                  <a:lnTo>
                    <a:pt x="0" y="46540"/>
                  </a:lnTo>
                  <a:cubicBezTo>
                    <a:pt x="0" y="34196"/>
                    <a:pt x="4903" y="22359"/>
                    <a:pt x="13631" y="13631"/>
                  </a:cubicBezTo>
                  <a:cubicBezTo>
                    <a:pt x="22359" y="4903"/>
                    <a:pt x="34196" y="0"/>
                    <a:pt x="46540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38100"/>
              <a:ext cx="920745" cy="28962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/api/complete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5261080" y="5005157"/>
            <a:ext cx="5065313" cy="3417595"/>
            <a:chOff x="0" y="0"/>
            <a:chExt cx="3379365" cy="2280076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3379365" cy="2280076"/>
            </a:xfrm>
            <a:custGeom>
              <a:avLst/>
              <a:gdLst/>
              <a:ahLst/>
              <a:cxnLst/>
              <a:rect r="r" b="b" t="t" l="l"/>
              <a:pathLst>
                <a:path h="2280076" w="3379365">
                  <a:moveTo>
                    <a:pt x="30568" y="0"/>
                  </a:moveTo>
                  <a:lnTo>
                    <a:pt x="3348796" y="0"/>
                  </a:lnTo>
                  <a:cubicBezTo>
                    <a:pt x="3356904" y="0"/>
                    <a:pt x="3364679" y="3221"/>
                    <a:pt x="3370411" y="8953"/>
                  </a:cubicBezTo>
                  <a:cubicBezTo>
                    <a:pt x="3376144" y="14686"/>
                    <a:pt x="3379365" y="22461"/>
                    <a:pt x="3379365" y="30568"/>
                  </a:cubicBezTo>
                  <a:lnTo>
                    <a:pt x="3379365" y="2249508"/>
                  </a:lnTo>
                  <a:cubicBezTo>
                    <a:pt x="3379365" y="2257615"/>
                    <a:pt x="3376144" y="2265390"/>
                    <a:pt x="3370411" y="2271123"/>
                  </a:cubicBezTo>
                  <a:cubicBezTo>
                    <a:pt x="3364679" y="2276855"/>
                    <a:pt x="3356904" y="2280076"/>
                    <a:pt x="3348796" y="2280076"/>
                  </a:cubicBezTo>
                  <a:lnTo>
                    <a:pt x="30568" y="2280076"/>
                  </a:lnTo>
                  <a:cubicBezTo>
                    <a:pt x="22461" y="2280076"/>
                    <a:pt x="14686" y="2276855"/>
                    <a:pt x="8953" y="2271123"/>
                  </a:cubicBezTo>
                  <a:cubicBezTo>
                    <a:pt x="3221" y="2265390"/>
                    <a:pt x="0" y="2257615"/>
                    <a:pt x="0" y="2249508"/>
                  </a:cubicBezTo>
                  <a:lnTo>
                    <a:pt x="0" y="30568"/>
                  </a:lnTo>
                  <a:cubicBezTo>
                    <a:pt x="0" y="22461"/>
                    <a:pt x="3221" y="14686"/>
                    <a:pt x="8953" y="8953"/>
                  </a:cubicBezTo>
                  <a:cubicBezTo>
                    <a:pt x="14686" y="3221"/>
                    <a:pt x="22461" y="0"/>
                    <a:pt x="30568" y="0"/>
                  </a:cubicBezTo>
                  <a:close/>
                </a:path>
              </a:pathLst>
            </a:custGeom>
            <a:solidFill>
              <a:srgbClr val="FFFECA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19050"/>
              <a:ext cx="3379365" cy="2299126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111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47" id="47"/>
          <p:cNvSpPr/>
          <p:nvPr/>
        </p:nvSpPr>
        <p:spPr>
          <a:xfrm flipV="true">
            <a:off x="4031236" y="5418441"/>
            <a:ext cx="1782434" cy="1518042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8" id="48"/>
          <p:cNvSpPr/>
          <p:nvPr/>
        </p:nvSpPr>
        <p:spPr>
          <a:xfrm>
            <a:off x="4031236" y="6936484"/>
            <a:ext cx="1782434" cy="1160127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9" id="49"/>
          <p:cNvSpPr/>
          <p:nvPr/>
        </p:nvSpPr>
        <p:spPr>
          <a:xfrm>
            <a:off x="4031236" y="6936484"/>
            <a:ext cx="1782434" cy="273626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0" id="50"/>
          <p:cNvSpPr/>
          <p:nvPr/>
        </p:nvSpPr>
        <p:spPr>
          <a:xfrm flipV="true">
            <a:off x="4031236" y="6312473"/>
            <a:ext cx="1782434" cy="62401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1" id="51"/>
          <p:cNvSpPr/>
          <p:nvPr/>
        </p:nvSpPr>
        <p:spPr>
          <a:xfrm>
            <a:off x="8142590" y="5418441"/>
            <a:ext cx="3473258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52" id="52"/>
          <p:cNvGrpSpPr/>
          <p:nvPr/>
        </p:nvGrpSpPr>
        <p:grpSpPr>
          <a:xfrm rot="0">
            <a:off x="5813670" y="5100337"/>
            <a:ext cx="2328920" cy="636209"/>
            <a:chOff x="0" y="0"/>
            <a:chExt cx="920745" cy="251527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920746" cy="251527"/>
            </a:xfrm>
            <a:custGeom>
              <a:avLst/>
              <a:gdLst/>
              <a:ahLst/>
              <a:cxnLst/>
              <a:rect r="r" b="b" t="t" l="l"/>
              <a:pathLst>
                <a:path h="251527" w="920746">
                  <a:moveTo>
                    <a:pt x="46540" y="0"/>
                  </a:moveTo>
                  <a:lnTo>
                    <a:pt x="874206" y="0"/>
                  </a:lnTo>
                  <a:cubicBezTo>
                    <a:pt x="886549" y="0"/>
                    <a:pt x="898387" y="4903"/>
                    <a:pt x="907114" y="13631"/>
                  </a:cubicBezTo>
                  <a:cubicBezTo>
                    <a:pt x="915842" y="22359"/>
                    <a:pt x="920746" y="34196"/>
                    <a:pt x="920746" y="46540"/>
                  </a:cubicBezTo>
                  <a:lnTo>
                    <a:pt x="920746" y="204987"/>
                  </a:lnTo>
                  <a:cubicBezTo>
                    <a:pt x="920746" y="217331"/>
                    <a:pt x="915842" y="229168"/>
                    <a:pt x="907114" y="237896"/>
                  </a:cubicBezTo>
                  <a:cubicBezTo>
                    <a:pt x="898387" y="246624"/>
                    <a:pt x="886549" y="251527"/>
                    <a:pt x="874206" y="251527"/>
                  </a:cubicBezTo>
                  <a:lnTo>
                    <a:pt x="46540" y="251527"/>
                  </a:lnTo>
                  <a:cubicBezTo>
                    <a:pt x="34196" y="251527"/>
                    <a:pt x="22359" y="246624"/>
                    <a:pt x="13631" y="237896"/>
                  </a:cubicBezTo>
                  <a:cubicBezTo>
                    <a:pt x="4903" y="229168"/>
                    <a:pt x="0" y="217331"/>
                    <a:pt x="0" y="204987"/>
                  </a:cubicBezTo>
                  <a:lnTo>
                    <a:pt x="0" y="46540"/>
                  </a:lnTo>
                  <a:cubicBezTo>
                    <a:pt x="0" y="34196"/>
                    <a:pt x="4903" y="22359"/>
                    <a:pt x="13631" y="13631"/>
                  </a:cubicBezTo>
                  <a:cubicBezTo>
                    <a:pt x="22359" y="4903"/>
                    <a:pt x="34196" y="0"/>
                    <a:pt x="46540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0" y="-38100"/>
              <a:ext cx="920745" cy="28962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codegenie.complete</a:t>
              </a: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11387663" y="5976277"/>
            <a:ext cx="3092661" cy="672393"/>
            <a:chOff x="0" y="0"/>
            <a:chExt cx="1222693" cy="265832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1222693" cy="265832"/>
            </a:xfrm>
            <a:custGeom>
              <a:avLst/>
              <a:gdLst/>
              <a:ahLst/>
              <a:cxnLst/>
              <a:rect r="r" b="b" t="t" l="l"/>
              <a:pathLst>
                <a:path h="265832" w="1222693">
                  <a:moveTo>
                    <a:pt x="35046" y="0"/>
                  </a:moveTo>
                  <a:lnTo>
                    <a:pt x="1187646" y="0"/>
                  </a:lnTo>
                  <a:cubicBezTo>
                    <a:pt x="1207002" y="0"/>
                    <a:pt x="1222693" y="15691"/>
                    <a:pt x="1222693" y="35046"/>
                  </a:cubicBezTo>
                  <a:lnTo>
                    <a:pt x="1222693" y="230786"/>
                  </a:lnTo>
                  <a:cubicBezTo>
                    <a:pt x="1222693" y="250142"/>
                    <a:pt x="1207002" y="265832"/>
                    <a:pt x="1187646" y="265832"/>
                  </a:cubicBezTo>
                  <a:lnTo>
                    <a:pt x="35046" y="265832"/>
                  </a:lnTo>
                  <a:cubicBezTo>
                    <a:pt x="15691" y="265832"/>
                    <a:pt x="0" y="250142"/>
                    <a:pt x="0" y="230786"/>
                  </a:cubicBezTo>
                  <a:lnTo>
                    <a:pt x="0" y="35046"/>
                  </a:lnTo>
                  <a:cubicBezTo>
                    <a:pt x="0" y="15691"/>
                    <a:pt x="15691" y="0"/>
                    <a:pt x="35046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0" y="-28575"/>
              <a:ext cx="1222693" cy="29440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/api/auto-complete</a:t>
              </a:r>
            </a:p>
          </p:txBody>
        </p:sp>
      </p:grpSp>
      <p:sp>
        <p:nvSpPr>
          <p:cNvPr name="AutoShape 58" id="58"/>
          <p:cNvSpPr/>
          <p:nvPr/>
        </p:nvSpPr>
        <p:spPr>
          <a:xfrm>
            <a:off x="9517597" y="6312473"/>
            <a:ext cx="1870066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59" id="59"/>
          <p:cNvGrpSpPr/>
          <p:nvPr/>
        </p:nvGrpSpPr>
        <p:grpSpPr>
          <a:xfrm rot="0">
            <a:off x="5813670" y="5976277"/>
            <a:ext cx="3703927" cy="672393"/>
            <a:chOff x="0" y="0"/>
            <a:chExt cx="1464359" cy="265832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0" y="0"/>
              <a:ext cx="1464358" cy="265832"/>
            </a:xfrm>
            <a:custGeom>
              <a:avLst/>
              <a:gdLst/>
              <a:ahLst/>
              <a:cxnLst/>
              <a:rect r="r" b="b" t="t" l="l"/>
              <a:pathLst>
                <a:path h="265832" w="1464358">
                  <a:moveTo>
                    <a:pt x="29263" y="0"/>
                  </a:moveTo>
                  <a:lnTo>
                    <a:pt x="1435096" y="0"/>
                  </a:lnTo>
                  <a:cubicBezTo>
                    <a:pt x="1451257" y="0"/>
                    <a:pt x="1464358" y="13101"/>
                    <a:pt x="1464358" y="29263"/>
                  </a:cubicBezTo>
                  <a:lnTo>
                    <a:pt x="1464358" y="236570"/>
                  </a:lnTo>
                  <a:cubicBezTo>
                    <a:pt x="1464358" y="252731"/>
                    <a:pt x="1451257" y="265832"/>
                    <a:pt x="1435096" y="265832"/>
                  </a:cubicBezTo>
                  <a:lnTo>
                    <a:pt x="29263" y="265832"/>
                  </a:lnTo>
                  <a:cubicBezTo>
                    <a:pt x="13101" y="265832"/>
                    <a:pt x="0" y="252731"/>
                    <a:pt x="0" y="236570"/>
                  </a:cubicBezTo>
                  <a:lnTo>
                    <a:pt x="0" y="29263"/>
                  </a:lnTo>
                  <a:cubicBezTo>
                    <a:pt x="0" y="13101"/>
                    <a:pt x="13101" y="0"/>
                    <a:pt x="29263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61" id="61"/>
            <p:cNvSpPr txBox="true"/>
            <p:nvPr/>
          </p:nvSpPr>
          <p:spPr>
            <a:xfrm>
              <a:off x="0" y="-28575"/>
              <a:ext cx="1464359" cy="29440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codegenie.acceptGhostSuggestion</a:t>
              </a:r>
            </a:p>
          </p:txBody>
        </p:sp>
      </p:grpSp>
      <p:grpSp>
        <p:nvGrpSpPr>
          <p:cNvPr name="Group 62" id="62"/>
          <p:cNvGrpSpPr/>
          <p:nvPr/>
        </p:nvGrpSpPr>
        <p:grpSpPr>
          <a:xfrm rot="0">
            <a:off x="11259699" y="6934209"/>
            <a:ext cx="3348589" cy="562912"/>
            <a:chOff x="0" y="0"/>
            <a:chExt cx="1323875" cy="222549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1323875" cy="222549"/>
            </a:xfrm>
            <a:custGeom>
              <a:avLst/>
              <a:gdLst/>
              <a:ahLst/>
              <a:cxnLst/>
              <a:rect r="r" b="b" t="t" l="l"/>
              <a:pathLst>
                <a:path h="222549" w="1323875">
                  <a:moveTo>
                    <a:pt x="32368" y="0"/>
                  </a:moveTo>
                  <a:lnTo>
                    <a:pt x="1291507" y="0"/>
                  </a:lnTo>
                  <a:cubicBezTo>
                    <a:pt x="1300091" y="0"/>
                    <a:pt x="1308324" y="3410"/>
                    <a:pt x="1314394" y="9480"/>
                  </a:cubicBezTo>
                  <a:cubicBezTo>
                    <a:pt x="1320464" y="15551"/>
                    <a:pt x="1323875" y="23783"/>
                    <a:pt x="1323875" y="32368"/>
                  </a:cubicBezTo>
                  <a:lnTo>
                    <a:pt x="1323875" y="190181"/>
                  </a:lnTo>
                  <a:cubicBezTo>
                    <a:pt x="1323875" y="208057"/>
                    <a:pt x="1309383" y="222549"/>
                    <a:pt x="1291507" y="222549"/>
                  </a:cubicBezTo>
                  <a:lnTo>
                    <a:pt x="32368" y="222549"/>
                  </a:lnTo>
                  <a:cubicBezTo>
                    <a:pt x="14492" y="222549"/>
                    <a:pt x="0" y="208057"/>
                    <a:pt x="0" y="190181"/>
                  </a:cubicBezTo>
                  <a:lnTo>
                    <a:pt x="0" y="32368"/>
                  </a:lnTo>
                  <a:cubicBezTo>
                    <a:pt x="0" y="14492"/>
                    <a:pt x="14492" y="0"/>
                    <a:pt x="32368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64" id="64"/>
            <p:cNvSpPr txBox="true"/>
            <p:nvPr/>
          </p:nvSpPr>
          <p:spPr>
            <a:xfrm>
              <a:off x="0" y="-28575"/>
              <a:ext cx="1323875" cy="251124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/api/fill_in_the_middle</a:t>
              </a:r>
            </a:p>
          </p:txBody>
        </p:sp>
      </p:grpSp>
      <p:sp>
        <p:nvSpPr>
          <p:cNvPr name="AutoShape 65" id="65"/>
          <p:cNvSpPr/>
          <p:nvPr/>
        </p:nvSpPr>
        <p:spPr>
          <a:xfrm>
            <a:off x="9162259" y="7210110"/>
            <a:ext cx="2097440" cy="5556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66" id="66"/>
          <p:cNvGrpSpPr/>
          <p:nvPr/>
        </p:nvGrpSpPr>
        <p:grpSpPr>
          <a:xfrm rot="0">
            <a:off x="5813670" y="6928654"/>
            <a:ext cx="3348589" cy="562912"/>
            <a:chOff x="0" y="0"/>
            <a:chExt cx="1323875" cy="222549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1323875" cy="222549"/>
            </a:xfrm>
            <a:custGeom>
              <a:avLst/>
              <a:gdLst/>
              <a:ahLst/>
              <a:cxnLst/>
              <a:rect r="r" b="b" t="t" l="l"/>
              <a:pathLst>
                <a:path h="222549" w="1323875">
                  <a:moveTo>
                    <a:pt x="32368" y="0"/>
                  </a:moveTo>
                  <a:lnTo>
                    <a:pt x="1291507" y="0"/>
                  </a:lnTo>
                  <a:cubicBezTo>
                    <a:pt x="1300091" y="0"/>
                    <a:pt x="1308324" y="3410"/>
                    <a:pt x="1314394" y="9480"/>
                  </a:cubicBezTo>
                  <a:cubicBezTo>
                    <a:pt x="1320464" y="15551"/>
                    <a:pt x="1323875" y="23783"/>
                    <a:pt x="1323875" y="32368"/>
                  </a:cubicBezTo>
                  <a:lnTo>
                    <a:pt x="1323875" y="190181"/>
                  </a:lnTo>
                  <a:cubicBezTo>
                    <a:pt x="1323875" y="208057"/>
                    <a:pt x="1309383" y="222549"/>
                    <a:pt x="1291507" y="222549"/>
                  </a:cubicBezTo>
                  <a:lnTo>
                    <a:pt x="32368" y="222549"/>
                  </a:lnTo>
                  <a:cubicBezTo>
                    <a:pt x="14492" y="222549"/>
                    <a:pt x="0" y="208057"/>
                    <a:pt x="0" y="190181"/>
                  </a:cubicBezTo>
                  <a:lnTo>
                    <a:pt x="0" y="32368"/>
                  </a:lnTo>
                  <a:cubicBezTo>
                    <a:pt x="0" y="14492"/>
                    <a:pt x="14492" y="0"/>
                    <a:pt x="32368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68" id="68"/>
            <p:cNvSpPr txBox="true"/>
            <p:nvPr/>
          </p:nvSpPr>
          <p:spPr>
            <a:xfrm>
              <a:off x="0" y="-28575"/>
              <a:ext cx="1323875" cy="251124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codegenie.fillInTheMiddle</a:t>
              </a:r>
            </a:p>
          </p:txBody>
        </p:sp>
      </p:grpSp>
      <p:grpSp>
        <p:nvGrpSpPr>
          <p:cNvPr name="Group 69" id="69"/>
          <p:cNvGrpSpPr/>
          <p:nvPr/>
        </p:nvGrpSpPr>
        <p:grpSpPr>
          <a:xfrm rot="0">
            <a:off x="15985223" y="5167553"/>
            <a:ext cx="1809495" cy="2289841"/>
            <a:chOff x="0" y="0"/>
            <a:chExt cx="2579201" cy="3263873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0" y="0"/>
              <a:ext cx="2579201" cy="3263872"/>
            </a:xfrm>
            <a:custGeom>
              <a:avLst/>
              <a:gdLst/>
              <a:ahLst/>
              <a:cxnLst/>
              <a:rect r="r" b="b" t="t" l="l"/>
              <a:pathLst>
                <a:path h="3263872" w="2579201">
                  <a:moveTo>
                    <a:pt x="12835" y="0"/>
                  </a:moveTo>
                  <a:lnTo>
                    <a:pt x="2566366" y="0"/>
                  </a:lnTo>
                  <a:cubicBezTo>
                    <a:pt x="2573455" y="0"/>
                    <a:pt x="2579201" y="5747"/>
                    <a:pt x="2579201" y="12835"/>
                  </a:cubicBezTo>
                  <a:lnTo>
                    <a:pt x="2579201" y="3251037"/>
                  </a:lnTo>
                  <a:cubicBezTo>
                    <a:pt x="2579201" y="3258126"/>
                    <a:pt x="2573455" y="3263872"/>
                    <a:pt x="2566366" y="3263872"/>
                  </a:cubicBezTo>
                  <a:lnTo>
                    <a:pt x="12835" y="3263872"/>
                  </a:lnTo>
                  <a:cubicBezTo>
                    <a:pt x="5747" y="3263872"/>
                    <a:pt x="0" y="3258126"/>
                    <a:pt x="0" y="3251037"/>
                  </a:cubicBezTo>
                  <a:lnTo>
                    <a:pt x="0" y="12835"/>
                  </a:lnTo>
                  <a:cubicBezTo>
                    <a:pt x="0" y="5747"/>
                    <a:pt x="5747" y="0"/>
                    <a:pt x="12835" y="0"/>
                  </a:cubicBezTo>
                  <a:close/>
                </a:path>
              </a:pathLst>
            </a:custGeom>
            <a:solidFill>
              <a:srgbClr val="1025A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1" id="71"/>
            <p:cNvSpPr txBox="true"/>
            <p:nvPr/>
          </p:nvSpPr>
          <p:spPr>
            <a:xfrm>
              <a:off x="0" y="-28575"/>
              <a:ext cx="2579201" cy="3292448"/>
            </a:xfrm>
            <a:prstGeom prst="rect">
              <a:avLst/>
            </a:prstGeom>
          </p:spPr>
          <p:txBody>
            <a:bodyPr anchor="ctr" rtlCol="false" tIns="14397" lIns="14397" bIns="14397" rIns="14397"/>
            <a:lstStyle/>
            <a:p>
              <a:pPr algn="ctr">
                <a:lnSpc>
                  <a:spcPts val="2585"/>
                </a:lnSpc>
                <a:spcBef>
                  <a:spcPct val="0"/>
                </a:spcBef>
              </a:pPr>
              <a:r>
                <a:rPr lang="en-US" sz="1846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DeepSeek Coder</a:t>
              </a:r>
            </a:p>
          </p:txBody>
        </p:sp>
      </p:grpSp>
      <p:grpSp>
        <p:nvGrpSpPr>
          <p:cNvPr name="Group 72" id="72"/>
          <p:cNvGrpSpPr/>
          <p:nvPr/>
        </p:nvGrpSpPr>
        <p:grpSpPr>
          <a:xfrm rot="0">
            <a:off x="11387663" y="7731722"/>
            <a:ext cx="3092661" cy="672393"/>
            <a:chOff x="0" y="0"/>
            <a:chExt cx="1222693" cy="265832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0" y="0"/>
              <a:ext cx="1222693" cy="265832"/>
            </a:xfrm>
            <a:custGeom>
              <a:avLst/>
              <a:gdLst/>
              <a:ahLst/>
              <a:cxnLst/>
              <a:rect r="r" b="b" t="t" l="l"/>
              <a:pathLst>
                <a:path h="265832" w="1222693">
                  <a:moveTo>
                    <a:pt x="35046" y="0"/>
                  </a:moveTo>
                  <a:lnTo>
                    <a:pt x="1187646" y="0"/>
                  </a:lnTo>
                  <a:cubicBezTo>
                    <a:pt x="1207002" y="0"/>
                    <a:pt x="1222693" y="15691"/>
                    <a:pt x="1222693" y="35046"/>
                  </a:cubicBezTo>
                  <a:lnTo>
                    <a:pt x="1222693" y="230786"/>
                  </a:lnTo>
                  <a:cubicBezTo>
                    <a:pt x="1222693" y="250142"/>
                    <a:pt x="1207002" y="265832"/>
                    <a:pt x="1187646" y="265832"/>
                  </a:cubicBezTo>
                  <a:lnTo>
                    <a:pt x="35046" y="265832"/>
                  </a:lnTo>
                  <a:cubicBezTo>
                    <a:pt x="15691" y="265832"/>
                    <a:pt x="0" y="250142"/>
                    <a:pt x="0" y="230786"/>
                  </a:cubicBezTo>
                  <a:lnTo>
                    <a:pt x="0" y="35046"/>
                  </a:lnTo>
                  <a:cubicBezTo>
                    <a:pt x="0" y="15691"/>
                    <a:pt x="15691" y="0"/>
                    <a:pt x="35046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74" id="74"/>
            <p:cNvSpPr txBox="true"/>
            <p:nvPr/>
          </p:nvSpPr>
          <p:spPr>
            <a:xfrm>
              <a:off x="0" y="-28575"/>
              <a:ext cx="1222693" cy="29440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/api/auto-complete</a:t>
              </a:r>
            </a:p>
          </p:txBody>
        </p:sp>
      </p:grpSp>
      <p:sp>
        <p:nvSpPr>
          <p:cNvPr name="AutoShape 75" id="75"/>
          <p:cNvSpPr/>
          <p:nvPr/>
        </p:nvSpPr>
        <p:spPr>
          <a:xfrm flipV="true">
            <a:off x="8497541" y="8067918"/>
            <a:ext cx="2890122" cy="28692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76" id="76"/>
          <p:cNvGrpSpPr/>
          <p:nvPr/>
        </p:nvGrpSpPr>
        <p:grpSpPr>
          <a:xfrm rot="0">
            <a:off x="5813670" y="7840046"/>
            <a:ext cx="2683871" cy="513130"/>
            <a:chOff x="0" y="0"/>
            <a:chExt cx="1061076" cy="202867"/>
          </a:xfrm>
        </p:grpSpPr>
        <p:sp>
          <p:nvSpPr>
            <p:cNvPr name="Freeform 77" id="77"/>
            <p:cNvSpPr/>
            <p:nvPr/>
          </p:nvSpPr>
          <p:spPr>
            <a:xfrm flipH="false" flipV="false" rot="0">
              <a:off x="0" y="0"/>
              <a:ext cx="1061076" cy="202867"/>
            </a:xfrm>
            <a:custGeom>
              <a:avLst/>
              <a:gdLst/>
              <a:ahLst/>
              <a:cxnLst/>
              <a:rect r="r" b="b" t="t" l="l"/>
              <a:pathLst>
                <a:path h="202867" w="1061076">
                  <a:moveTo>
                    <a:pt x="40385" y="0"/>
                  </a:moveTo>
                  <a:lnTo>
                    <a:pt x="1020692" y="0"/>
                  </a:lnTo>
                  <a:cubicBezTo>
                    <a:pt x="1031403" y="0"/>
                    <a:pt x="1041674" y="4255"/>
                    <a:pt x="1049248" y="11828"/>
                  </a:cubicBezTo>
                  <a:cubicBezTo>
                    <a:pt x="1056822" y="19402"/>
                    <a:pt x="1061076" y="29674"/>
                    <a:pt x="1061076" y="40385"/>
                  </a:cubicBezTo>
                  <a:lnTo>
                    <a:pt x="1061076" y="162483"/>
                  </a:lnTo>
                  <a:cubicBezTo>
                    <a:pt x="1061076" y="184787"/>
                    <a:pt x="1042996" y="202867"/>
                    <a:pt x="1020692" y="202867"/>
                  </a:cubicBezTo>
                  <a:lnTo>
                    <a:pt x="40385" y="202867"/>
                  </a:lnTo>
                  <a:cubicBezTo>
                    <a:pt x="18081" y="202867"/>
                    <a:pt x="0" y="184787"/>
                    <a:pt x="0" y="162483"/>
                  </a:cubicBezTo>
                  <a:lnTo>
                    <a:pt x="0" y="40385"/>
                  </a:lnTo>
                  <a:cubicBezTo>
                    <a:pt x="0" y="18081"/>
                    <a:pt x="18081" y="0"/>
                    <a:pt x="40385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78" id="78"/>
            <p:cNvSpPr txBox="true"/>
            <p:nvPr/>
          </p:nvSpPr>
          <p:spPr>
            <a:xfrm>
              <a:off x="0" y="-38100"/>
              <a:ext cx="1061076" cy="24096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codegenie.optimize</a:t>
              </a:r>
            </a:p>
          </p:txBody>
        </p:sp>
      </p:grpSp>
      <p:grpSp>
        <p:nvGrpSpPr>
          <p:cNvPr name="Group 79" id="79"/>
          <p:cNvGrpSpPr/>
          <p:nvPr/>
        </p:nvGrpSpPr>
        <p:grpSpPr>
          <a:xfrm rot="0">
            <a:off x="11387663" y="8559083"/>
            <a:ext cx="2218953" cy="672393"/>
            <a:chOff x="0" y="0"/>
            <a:chExt cx="877269" cy="265832"/>
          </a:xfrm>
        </p:grpSpPr>
        <p:sp>
          <p:nvSpPr>
            <p:cNvPr name="Freeform 80" id="80"/>
            <p:cNvSpPr/>
            <p:nvPr/>
          </p:nvSpPr>
          <p:spPr>
            <a:xfrm flipH="false" flipV="false" rot="0">
              <a:off x="0" y="0"/>
              <a:ext cx="877269" cy="265832"/>
            </a:xfrm>
            <a:custGeom>
              <a:avLst/>
              <a:gdLst/>
              <a:ahLst/>
              <a:cxnLst/>
              <a:rect r="r" b="b" t="t" l="l"/>
              <a:pathLst>
                <a:path h="265832" w="877269">
                  <a:moveTo>
                    <a:pt x="48846" y="0"/>
                  </a:moveTo>
                  <a:lnTo>
                    <a:pt x="828423" y="0"/>
                  </a:lnTo>
                  <a:cubicBezTo>
                    <a:pt x="855400" y="0"/>
                    <a:pt x="877269" y="21869"/>
                    <a:pt x="877269" y="48846"/>
                  </a:cubicBezTo>
                  <a:lnTo>
                    <a:pt x="877269" y="216986"/>
                  </a:lnTo>
                  <a:cubicBezTo>
                    <a:pt x="877269" y="243963"/>
                    <a:pt x="855400" y="265832"/>
                    <a:pt x="828423" y="265832"/>
                  </a:cubicBezTo>
                  <a:lnTo>
                    <a:pt x="48846" y="265832"/>
                  </a:lnTo>
                  <a:cubicBezTo>
                    <a:pt x="21869" y="265832"/>
                    <a:pt x="0" y="243963"/>
                    <a:pt x="0" y="216986"/>
                  </a:cubicBezTo>
                  <a:lnTo>
                    <a:pt x="0" y="48846"/>
                  </a:lnTo>
                  <a:cubicBezTo>
                    <a:pt x="0" y="21869"/>
                    <a:pt x="21869" y="0"/>
                    <a:pt x="48846" y="0"/>
                  </a:cubicBez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name="TextBox 81" id="81"/>
            <p:cNvSpPr txBox="true"/>
            <p:nvPr/>
          </p:nvSpPr>
          <p:spPr>
            <a:xfrm>
              <a:off x="0" y="-28575"/>
              <a:ext cx="877269" cy="294407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238"/>
                </a:lnSpc>
              </a:pPr>
              <a:r>
                <a:rPr lang="en-US" sz="1598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POST /api/debug</a:t>
              </a:r>
            </a:p>
          </p:txBody>
        </p:sp>
      </p:grpSp>
      <p:sp>
        <p:nvSpPr>
          <p:cNvPr name="AutoShape 82" id="82"/>
          <p:cNvSpPr/>
          <p:nvPr/>
        </p:nvSpPr>
        <p:spPr>
          <a:xfrm>
            <a:off x="8497541" y="8895280"/>
            <a:ext cx="2890122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3" id="83"/>
          <p:cNvSpPr/>
          <p:nvPr/>
        </p:nvSpPr>
        <p:spPr>
          <a:xfrm>
            <a:off x="13944768" y="5418441"/>
            <a:ext cx="2040455" cy="625052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4" id="84"/>
          <p:cNvSpPr/>
          <p:nvPr/>
        </p:nvSpPr>
        <p:spPr>
          <a:xfrm>
            <a:off x="14480324" y="6312473"/>
            <a:ext cx="1504899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5" id="85"/>
          <p:cNvSpPr/>
          <p:nvPr/>
        </p:nvSpPr>
        <p:spPr>
          <a:xfrm flipV="true">
            <a:off x="14608288" y="6572709"/>
            <a:ext cx="1376935" cy="642956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6" id="86"/>
          <p:cNvSpPr/>
          <p:nvPr/>
        </p:nvSpPr>
        <p:spPr>
          <a:xfrm flipV="true">
            <a:off x="14480324" y="6803601"/>
            <a:ext cx="1504899" cy="1264317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7" id="87"/>
          <p:cNvSpPr/>
          <p:nvPr/>
        </p:nvSpPr>
        <p:spPr>
          <a:xfrm flipV="true">
            <a:off x="13606616" y="7029729"/>
            <a:ext cx="2378607" cy="1865551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8" id="88"/>
          <p:cNvSpPr/>
          <p:nvPr/>
        </p:nvSpPr>
        <p:spPr>
          <a:xfrm>
            <a:off x="13944768" y="4503038"/>
            <a:ext cx="2040455" cy="1265877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Freeform 89" id="89"/>
          <p:cNvSpPr/>
          <p:nvPr/>
        </p:nvSpPr>
        <p:spPr>
          <a:xfrm flipH="false" flipV="false" rot="0">
            <a:off x="1225715" y="2601605"/>
            <a:ext cx="3084736" cy="1800715"/>
          </a:xfrm>
          <a:custGeom>
            <a:avLst/>
            <a:gdLst/>
            <a:ahLst/>
            <a:cxnLst/>
            <a:rect r="r" b="b" t="t" l="l"/>
            <a:pathLst>
              <a:path h="1800715" w="3084736">
                <a:moveTo>
                  <a:pt x="0" y="0"/>
                </a:moveTo>
                <a:lnTo>
                  <a:pt x="3084737" y="0"/>
                </a:lnTo>
                <a:lnTo>
                  <a:pt x="3084737" y="1800715"/>
                </a:lnTo>
                <a:lnTo>
                  <a:pt x="0" y="18007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AutoShape 90" id="90"/>
          <p:cNvSpPr/>
          <p:nvPr/>
        </p:nvSpPr>
        <p:spPr>
          <a:xfrm flipH="true" flipV="true">
            <a:off x="4310452" y="3501963"/>
            <a:ext cx="1503218" cy="809677"/>
          </a:xfrm>
          <a:prstGeom prst="line">
            <a:avLst/>
          </a:prstGeom>
          <a:ln cap="flat" w="38100">
            <a:solidFill>
              <a:srgbClr val="38886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91" id="91"/>
          <p:cNvSpPr/>
          <p:nvPr/>
        </p:nvSpPr>
        <p:spPr>
          <a:xfrm flipH="false" flipV="false" rot="0">
            <a:off x="1181214" y="8373687"/>
            <a:ext cx="3011449" cy="1769226"/>
          </a:xfrm>
          <a:custGeom>
            <a:avLst/>
            <a:gdLst/>
            <a:ahLst/>
            <a:cxnLst/>
            <a:rect r="r" b="b" t="t" l="l"/>
            <a:pathLst>
              <a:path h="1769226" w="3011449">
                <a:moveTo>
                  <a:pt x="0" y="0"/>
                </a:moveTo>
                <a:lnTo>
                  <a:pt x="3011449" y="0"/>
                </a:lnTo>
                <a:lnTo>
                  <a:pt x="3011449" y="1769226"/>
                </a:lnTo>
                <a:lnTo>
                  <a:pt x="0" y="176922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AutoShape 92" id="92"/>
          <p:cNvSpPr/>
          <p:nvPr/>
        </p:nvSpPr>
        <p:spPr>
          <a:xfrm flipH="true">
            <a:off x="4192663" y="9058363"/>
            <a:ext cx="1614744" cy="566000"/>
          </a:xfrm>
          <a:prstGeom prst="line">
            <a:avLst/>
          </a:prstGeom>
          <a:ln cap="flat" w="38100">
            <a:solidFill>
              <a:srgbClr val="38886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93" id="93"/>
          <p:cNvSpPr/>
          <p:nvPr/>
        </p:nvSpPr>
        <p:spPr>
          <a:xfrm flipH="true" flipV="true">
            <a:off x="3395317" y="5340113"/>
            <a:ext cx="1865763" cy="1373841"/>
          </a:xfrm>
          <a:prstGeom prst="line">
            <a:avLst/>
          </a:prstGeom>
          <a:ln cap="flat" w="38100">
            <a:solidFill>
              <a:srgbClr val="38886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94" id="94"/>
          <p:cNvGrpSpPr/>
          <p:nvPr/>
        </p:nvGrpSpPr>
        <p:grpSpPr>
          <a:xfrm rot="0">
            <a:off x="2307512" y="6310631"/>
            <a:ext cx="1723723" cy="1251705"/>
            <a:chOff x="0" y="0"/>
            <a:chExt cx="681479" cy="494865"/>
          </a:xfrm>
        </p:grpSpPr>
        <p:sp>
          <p:nvSpPr>
            <p:cNvPr name="Freeform 95" id="95"/>
            <p:cNvSpPr/>
            <p:nvPr/>
          </p:nvSpPr>
          <p:spPr>
            <a:xfrm flipH="false" flipV="false" rot="0">
              <a:off x="0" y="0"/>
              <a:ext cx="681479" cy="494865"/>
            </a:xfrm>
            <a:custGeom>
              <a:avLst/>
              <a:gdLst/>
              <a:ahLst/>
              <a:cxnLst/>
              <a:rect r="r" b="b" t="t" l="l"/>
              <a:pathLst>
                <a:path h="494865" w="681479">
                  <a:moveTo>
                    <a:pt x="62880" y="0"/>
                  </a:moveTo>
                  <a:lnTo>
                    <a:pt x="618600" y="0"/>
                  </a:lnTo>
                  <a:cubicBezTo>
                    <a:pt x="653327" y="0"/>
                    <a:pt x="681479" y="28152"/>
                    <a:pt x="681479" y="62880"/>
                  </a:cubicBezTo>
                  <a:lnTo>
                    <a:pt x="681479" y="431986"/>
                  </a:lnTo>
                  <a:cubicBezTo>
                    <a:pt x="681479" y="448662"/>
                    <a:pt x="674854" y="464656"/>
                    <a:pt x="663062" y="476448"/>
                  </a:cubicBezTo>
                  <a:cubicBezTo>
                    <a:pt x="651270" y="488240"/>
                    <a:pt x="635276" y="494865"/>
                    <a:pt x="618600" y="494865"/>
                  </a:cubicBezTo>
                  <a:lnTo>
                    <a:pt x="62880" y="494865"/>
                  </a:lnTo>
                  <a:cubicBezTo>
                    <a:pt x="28152" y="494865"/>
                    <a:pt x="0" y="466713"/>
                    <a:pt x="0" y="431986"/>
                  </a:cubicBezTo>
                  <a:lnTo>
                    <a:pt x="0" y="62880"/>
                  </a:lnTo>
                  <a:cubicBezTo>
                    <a:pt x="0" y="28152"/>
                    <a:pt x="28152" y="0"/>
                    <a:pt x="62880" y="0"/>
                  </a:cubicBezTo>
                  <a:close/>
                </a:path>
              </a:pathLst>
            </a:custGeom>
            <a:solidFill>
              <a:srgbClr val="F2C7FF"/>
            </a:solidFill>
          </p:spPr>
        </p:sp>
        <p:sp>
          <p:nvSpPr>
            <p:cNvPr name="TextBox 96" id="96"/>
            <p:cNvSpPr txBox="true"/>
            <p:nvPr/>
          </p:nvSpPr>
          <p:spPr>
            <a:xfrm>
              <a:off x="0" y="-38100"/>
              <a:ext cx="681479" cy="532965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424"/>
                </a:lnSpc>
              </a:pPr>
              <a:r>
                <a:rPr lang="en-US" sz="1732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Enable CodeGenie Extension</a:t>
              </a:r>
            </a:p>
          </p:txBody>
        </p:sp>
      </p:grpSp>
      <p:sp>
        <p:nvSpPr>
          <p:cNvPr name="Freeform 97" id="97"/>
          <p:cNvSpPr/>
          <p:nvPr/>
        </p:nvSpPr>
        <p:spPr>
          <a:xfrm flipH="false" flipV="false" rot="0">
            <a:off x="635918" y="4552326"/>
            <a:ext cx="2759399" cy="1575575"/>
          </a:xfrm>
          <a:custGeom>
            <a:avLst/>
            <a:gdLst/>
            <a:ahLst/>
            <a:cxnLst/>
            <a:rect r="r" b="b" t="t" l="l"/>
            <a:pathLst>
              <a:path h="1575575" w="2759399">
                <a:moveTo>
                  <a:pt x="0" y="0"/>
                </a:moveTo>
                <a:lnTo>
                  <a:pt x="2759399" y="0"/>
                </a:lnTo>
                <a:lnTo>
                  <a:pt x="2759399" y="1575575"/>
                </a:lnTo>
                <a:lnTo>
                  <a:pt x="0" y="157557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-6314" b="-9078"/>
            </a:stretch>
          </a:blipFill>
        </p:spPr>
      </p:sp>
      <p:grpSp>
        <p:nvGrpSpPr>
          <p:cNvPr name="Group 98" id="98"/>
          <p:cNvGrpSpPr/>
          <p:nvPr/>
        </p:nvGrpSpPr>
        <p:grpSpPr>
          <a:xfrm rot="0">
            <a:off x="5512778" y="2105137"/>
            <a:ext cx="2773256" cy="296443"/>
            <a:chOff x="0" y="0"/>
            <a:chExt cx="3952918" cy="422541"/>
          </a:xfrm>
        </p:grpSpPr>
        <p:sp>
          <p:nvSpPr>
            <p:cNvPr name="Freeform 99" id="99"/>
            <p:cNvSpPr/>
            <p:nvPr/>
          </p:nvSpPr>
          <p:spPr>
            <a:xfrm flipH="false" flipV="false" rot="0">
              <a:off x="0" y="0"/>
              <a:ext cx="3952918" cy="422541"/>
            </a:xfrm>
            <a:custGeom>
              <a:avLst/>
              <a:gdLst/>
              <a:ahLst/>
              <a:cxnLst/>
              <a:rect r="r" b="b" t="t" l="l"/>
              <a:pathLst>
                <a:path h="422541" w="3952918">
                  <a:moveTo>
                    <a:pt x="8375" y="0"/>
                  </a:moveTo>
                  <a:lnTo>
                    <a:pt x="3944543" y="0"/>
                  </a:lnTo>
                  <a:cubicBezTo>
                    <a:pt x="3949168" y="0"/>
                    <a:pt x="3952918" y="3750"/>
                    <a:pt x="3952918" y="8375"/>
                  </a:cubicBezTo>
                  <a:lnTo>
                    <a:pt x="3952918" y="414167"/>
                  </a:lnTo>
                  <a:cubicBezTo>
                    <a:pt x="3952918" y="418792"/>
                    <a:pt x="3949168" y="422541"/>
                    <a:pt x="3944543" y="422541"/>
                  </a:cubicBezTo>
                  <a:lnTo>
                    <a:pt x="8375" y="422541"/>
                  </a:lnTo>
                  <a:cubicBezTo>
                    <a:pt x="3750" y="422541"/>
                    <a:pt x="0" y="418792"/>
                    <a:pt x="0" y="414167"/>
                  </a:cubicBezTo>
                  <a:lnTo>
                    <a:pt x="0" y="8375"/>
                  </a:lnTo>
                  <a:cubicBezTo>
                    <a:pt x="0" y="3750"/>
                    <a:pt x="3750" y="0"/>
                    <a:pt x="8375" y="0"/>
                  </a:cubicBez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0" id="100"/>
            <p:cNvSpPr txBox="true"/>
            <p:nvPr/>
          </p:nvSpPr>
          <p:spPr>
            <a:xfrm>
              <a:off x="0" y="-28575"/>
              <a:ext cx="3952918" cy="451116"/>
            </a:xfrm>
            <a:prstGeom prst="rect">
              <a:avLst/>
            </a:prstGeom>
          </p:spPr>
          <p:txBody>
            <a:bodyPr anchor="ctr" rtlCol="false" tIns="14397" lIns="14397" bIns="14397" rIns="14397"/>
            <a:lstStyle/>
            <a:p>
              <a:pPr algn="ctr">
                <a:lnSpc>
                  <a:spcPts val="1865"/>
                </a:lnSpc>
              </a:pPr>
              <a:r>
                <a:rPr lang="en-US" sz="1332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React.js + TypeScript + express js</a:t>
              </a:r>
            </a:p>
          </p:txBody>
        </p:sp>
      </p:grpSp>
      <p:grpSp>
        <p:nvGrpSpPr>
          <p:cNvPr name="Group 101" id="101"/>
          <p:cNvGrpSpPr/>
          <p:nvPr/>
        </p:nvGrpSpPr>
        <p:grpSpPr>
          <a:xfrm rot="0">
            <a:off x="13301990" y="2079811"/>
            <a:ext cx="1549357" cy="296443"/>
            <a:chOff x="0" y="0"/>
            <a:chExt cx="2208408" cy="422541"/>
          </a:xfrm>
        </p:grpSpPr>
        <p:sp>
          <p:nvSpPr>
            <p:cNvPr name="Freeform 102" id="102"/>
            <p:cNvSpPr/>
            <p:nvPr/>
          </p:nvSpPr>
          <p:spPr>
            <a:xfrm flipH="false" flipV="false" rot="0">
              <a:off x="0" y="0"/>
              <a:ext cx="2208408" cy="422541"/>
            </a:xfrm>
            <a:custGeom>
              <a:avLst/>
              <a:gdLst/>
              <a:ahLst/>
              <a:cxnLst/>
              <a:rect r="r" b="b" t="t" l="l"/>
              <a:pathLst>
                <a:path h="422541" w="2208408">
                  <a:moveTo>
                    <a:pt x="14991" y="0"/>
                  </a:moveTo>
                  <a:lnTo>
                    <a:pt x="2193418" y="0"/>
                  </a:lnTo>
                  <a:cubicBezTo>
                    <a:pt x="2197394" y="0"/>
                    <a:pt x="2201207" y="1579"/>
                    <a:pt x="2204018" y="4391"/>
                  </a:cubicBezTo>
                  <a:cubicBezTo>
                    <a:pt x="2206829" y="7202"/>
                    <a:pt x="2208408" y="11015"/>
                    <a:pt x="2208408" y="14991"/>
                  </a:cubicBezTo>
                  <a:lnTo>
                    <a:pt x="2208408" y="407551"/>
                  </a:lnTo>
                  <a:cubicBezTo>
                    <a:pt x="2208408" y="411527"/>
                    <a:pt x="2206829" y="415340"/>
                    <a:pt x="2204018" y="418151"/>
                  </a:cubicBezTo>
                  <a:cubicBezTo>
                    <a:pt x="2201207" y="420962"/>
                    <a:pt x="2197394" y="422541"/>
                    <a:pt x="2193418" y="422541"/>
                  </a:cubicBezTo>
                  <a:lnTo>
                    <a:pt x="14991" y="422541"/>
                  </a:lnTo>
                  <a:cubicBezTo>
                    <a:pt x="11015" y="422541"/>
                    <a:pt x="7202" y="420962"/>
                    <a:pt x="4391" y="418151"/>
                  </a:cubicBezTo>
                  <a:cubicBezTo>
                    <a:pt x="1579" y="415340"/>
                    <a:pt x="0" y="411527"/>
                    <a:pt x="0" y="407551"/>
                  </a:cubicBezTo>
                  <a:lnTo>
                    <a:pt x="0" y="14991"/>
                  </a:lnTo>
                  <a:cubicBezTo>
                    <a:pt x="0" y="11015"/>
                    <a:pt x="1579" y="7202"/>
                    <a:pt x="4391" y="4391"/>
                  </a:cubicBezTo>
                  <a:cubicBezTo>
                    <a:pt x="7202" y="1579"/>
                    <a:pt x="11015" y="0"/>
                    <a:pt x="14991" y="0"/>
                  </a:cubicBez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3" id="103"/>
            <p:cNvSpPr txBox="true"/>
            <p:nvPr/>
          </p:nvSpPr>
          <p:spPr>
            <a:xfrm>
              <a:off x="0" y="-28575"/>
              <a:ext cx="2208408" cy="451116"/>
            </a:xfrm>
            <a:prstGeom prst="rect">
              <a:avLst/>
            </a:prstGeom>
          </p:spPr>
          <p:txBody>
            <a:bodyPr anchor="ctr" rtlCol="false" tIns="14397" lIns="14397" bIns="14397" rIns="14397"/>
            <a:lstStyle/>
            <a:p>
              <a:pPr algn="ctr">
                <a:lnSpc>
                  <a:spcPts val="1865"/>
                </a:lnSpc>
              </a:pPr>
              <a:r>
                <a:rPr lang="en-US" sz="1332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Fast API</a:t>
              </a:r>
            </a:p>
          </p:txBody>
        </p:sp>
      </p:grpSp>
      <p:grpSp>
        <p:nvGrpSpPr>
          <p:cNvPr name="Group 104" id="104"/>
          <p:cNvGrpSpPr/>
          <p:nvPr/>
        </p:nvGrpSpPr>
        <p:grpSpPr>
          <a:xfrm rot="0">
            <a:off x="12604400" y="1317653"/>
            <a:ext cx="2805588" cy="563666"/>
            <a:chOff x="0" y="0"/>
            <a:chExt cx="1871771" cy="376054"/>
          </a:xfrm>
        </p:grpSpPr>
        <p:sp>
          <p:nvSpPr>
            <p:cNvPr name="Freeform 105" id="105"/>
            <p:cNvSpPr/>
            <p:nvPr/>
          </p:nvSpPr>
          <p:spPr>
            <a:xfrm flipH="false" flipV="false" rot="0">
              <a:off x="0" y="0"/>
              <a:ext cx="1871771" cy="376054"/>
            </a:xfrm>
            <a:custGeom>
              <a:avLst/>
              <a:gdLst/>
              <a:ahLst/>
              <a:cxnLst/>
              <a:rect r="r" b="b" t="t" l="l"/>
              <a:pathLst>
                <a:path h="376054" w="1871771">
                  <a:moveTo>
                    <a:pt x="55189" y="0"/>
                  </a:moveTo>
                  <a:lnTo>
                    <a:pt x="1816582" y="0"/>
                  </a:lnTo>
                  <a:cubicBezTo>
                    <a:pt x="1847062" y="0"/>
                    <a:pt x="1871771" y="24709"/>
                    <a:pt x="1871771" y="55189"/>
                  </a:cubicBezTo>
                  <a:lnTo>
                    <a:pt x="1871771" y="320865"/>
                  </a:lnTo>
                  <a:cubicBezTo>
                    <a:pt x="1871771" y="335502"/>
                    <a:pt x="1865956" y="349539"/>
                    <a:pt x="1855606" y="359889"/>
                  </a:cubicBezTo>
                  <a:cubicBezTo>
                    <a:pt x="1845256" y="370239"/>
                    <a:pt x="1831219" y="376054"/>
                    <a:pt x="1816582" y="376054"/>
                  </a:cubicBezTo>
                  <a:lnTo>
                    <a:pt x="55189" y="376054"/>
                  </a:lnTo>
                  <a:cubicBezTo>
                    <a:pt x="40552" y="376054"/>
                    <a:pt x="26515" y="370239"/>
                    <a:pt x="16165" y="359889"/>
                  </a:cubicBezTo>
                  <a:cubicBezTo>
                    <a:pt x="5815" y="349539"/>
                    <a:pt x="0" y="335502"/>
                    <a:pt x="0" y="320865"/>
                  </a:cubicBezTo>
                  <a:lnTo>
                    <a:pt x="0" y="55189"/>
                  </a:lnTo>
                  <a:cubicBezTo>
                    <a:pt x="0" y="40552"/>
                    <a:pt x="5815" y="26515"/>
                    <a:pt x="16165" y="16165"/>
                  </a:cubicBezTo>
                  <a:cubicBezTo>
                    <a:pt x="26515" y="5815"/>
                    <a:pt x="40552" y="0"/>
                    <a:pt x="55189" y="0"/>
                  </a:cubicBezTo>
                  <a:close/>
                </a:path>
              </a:pathLst>
            </a:custGeom>
            <a:solidFill>
              <a:srgbClr val="F86ABC"/>
            </a:solidFill>
          </p:spPr>
        </p:sp>
        <p:sp>
          <p:nvSpPr>
            <p:cNvPr name="TextBox 106" id="106"/>
            <p:cNvSpPr txBox="true"/>
            <p:nvPr/>
          </p:nvSpPr>
          <p:spPr>
            <a:xfrm>
              <a:off x="0" y="-38100"/>
              <a:ext cx="1871771" cy="414154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797"/>
                </a:lnSpc>
              </a:pPr>
              <a:r>
                <a:rPr lang="en-US" sz="1998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Backend</a:t>
              </a:r>
            </a:p>
          </p:txBody>
        </p:sp>
      </p:grpSp>
      <p:grpSp>
        <p:nvGrpSpPr>
          <p:cNvPr name="Group 107" id="107"/>
          <p:cNvGrpSpPr/>
          <p:nvPr/>
        </p:nvGrpSpPr>
        <p:grpSpPr>
          <a:xfrm rot="0">
            <a:off x="5496611" y="1317653"/>
            <a:ext cx="2805588" cy="563666"/>
            <a:chOff x="0" y="0"/>
            <a:chExt cx="1871771" cy="376054"/>
          </a:xfrm>
        </p:grpSpPr>
        <p:sp>
          <p:nvSpPr>
            <p:cNvPr name="Freeform 108" id="108"/>
            <p:cNvSpPr/>
            <p:nvPr/>
          </p:nvSpPr>
          <p:spPr>
            <a:xfrm flipH="false" flipV="false" rot="0">
              <a:off x="0" y="0"/>
              <a:ext cx="1871771" cy="376054"/>
            </a:xfrm>
            <a:custGeom>
              <a:avLst/>
              <a:gdLst/>
              <a:ahLst/>
              <a:cxnLst/>
              <a:rect r="r" b="b" t="t" l="l"/>
              <a:pathLst>
                <a:path h="376054" w="1871771">
                  <a:moveTo>
                    <a:pt x="55189" y="0"/>
                  </a:moveTo>
                  <a:lnTo>
                    <a:pt x="1816582" y="0"/>
                  </a:lnTo>
                  <a:cubicBezTo>
                    <a:pt x="1847062" y="0"/>
                    <a:pt x="1871771" y="24709"/>
                    <a:pt x="1871771" y="55189"/>
                  </a:cubicBezTo>
                  <a:lnTo>
                    <a:pt x="1871771" y="320865"/>
                  </a:lnTo>
                  <a:cubicBezTo>
                    <a:pt x="1871771" y="335502"/>
                    <a:pt x="1865956" y="349539"/>
                    <a:pt x="1855606" y="359889"/>
                  </a:cubicBezTo>
                  <a:cubicBezTo>
                    <a:pt x="1845256" y="370239"/>
                    <a:pt x="1831219" y="376054"/>
                    <a:pt x="1816582" y="376054"/>
                  </a:cubicBezTo>
                  <a:lnTo>
                    <a:pt x="55189" y="376054"/>
                  </a:lnTo>
                  <a:cubicBezTo>
                    <a:pt x="40552" y="376054"/>
                    <a:pt x="26515" y="370239"/>
                    <a:pt x="16165" y="359889"/>
                  </a:cubicBezTo>
                  <a:cubicBezTo>
                    <a:pt x="5815" y="349539"/>
                    <a:pt x="0" y="335502"/>
                    <a:pt x="0" y="320865"/>
                  </a:cubicBezTo>
                  <a:lnTo>
                    <a:pt x="0" y="55189"/>
                  </a:lnTo>
                  <a:cubicBezTo>
                    <a:pt x="0" y="40552"/>
                    <a:pt x="5815" y="26515"/>
                    <a:pt x="16165" y="16165"/>
                  </a:cubicBezTo>
                  <a:cubicBezTo>
                    <a:pt x="26515" y="5815"/>
                    <a:pt x="40552" y="0"/>
                    <a:pt x="55189" y="0"/>
                  </a:cubicBezTo>
                  <a:close/>
                </a:path>
              </a:pathLst>
            </a:custGeom>
            <a:solidFill>
              <a:srgbClr val="F86ABC"/>
            </a:solidFill>
          </p:spPr>
        </p:sp>
        <p:sp>
          <p:nvSpPr>
            <p:cNvPr name="TextBox 109" id="109"/>
            <p:cNvSpPr txBox="true"/>
            <p:nvPr/>
          </p:nvSpPr>
          <p:spPr>
            <a:xfrm>
              <a:off x="0" y="-38100"/>
              <a:ext cx="1871771" cy="414154"/>
            </a:xfrm>
            <a:prstGeom prst="rect">
              <a:avLst/>
            </a:prstGeom>
          </p:spPr>
          <p:txBody>
            <a:bodyPr anchor="ctr" rtlCol="false" tIns="33842" lIns="33842" bIns="33842" rIns="33842"/>
            <a:lstStyle/>
            <a:p>
              <a:pPr algn="ctr">
                <a:lnSpc>
                  <a:spcPts val="2797"/>
                </a:lnSpc>
              </a:pPr>
              <a:r>
                <a:rPr lang="en-US" sz="1998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Frontend</a:t>
              </a:r>
            </a:p>
          </p:txBody>
        </p:sp>
      </p:grpSp>
      <p:sp>
        <p:nvSpPr>
          <p:cNvPr name="TextBox 110" id="110"/>
          <p:cNvSpPr txBox="true"/>
          <p:nvPr/>
        </p:nvSpPr>
        <p:spPr>
          <a:xfrm rot="0">
            <a:off x="9322329" y="5177932"/>
            <a:ext cx="859295" cy="251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  <a:spcBef>
                <a:spcPct val="0"/>
              </a:spcBef>
            </a:pPr>
            <a:r>
              <a:rPr lang="en-US" sz="14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ctrl+alt+c</a:t>
            </a:r>
          </a:p>
        </p:txBody>
      </p:sp>
      <p:sp>
        <p:nvSpPr>
          <p:cNvPr name="TextBox 111" id="111"/>
          <p:cNvSpPr txBox="true"/>
          <p:nvPr/>
        </p:nvSpPr>
        <p:spPr>
          <a:xfrm rot="0">
            <a:off x="9372084" y="6958602"/>
            <a:ext cx="871391" cy="25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  <a:spcBef>
                <a:spcPct val="0"/>
              </a:spcBef>
            </a:pPr>
            <a:r>
              <a:rPr lang="en-US" sz="14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ctrl+alt+8</a:t>
            </a:r>
          </a:p>
        </p:txBody>
      </p:sp>
      <p:sp>
        <p:nvSpPr>
          <p:cNvPr name="TextBox 112" id="112"/>
          <p:cNvSpPr txBox="true"/>
          <p:nvPr/>
        </p:nvSpPr>
        <p:spPr>
          <a:xfrm rot="0">
            <a:off x="9169535" y="8643772"/>
            <a:ext cx="1081216" cy="25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  <a:spcBef>
                <a:spcPct val="0"/>
              </a:spcBef>
            </a:pPr>
            <a:r>
              <a:rPr lang="en-US" sz="14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ctrl+shift+8</a:t>
            </a:r>
          </a:p>
        </p:txBody>
      </p:sp>
      <p:sp>
        <p:nvSpPr>
          <p:cNvPr name="TextBox 113" id="113"/>
          <p:cNvSpPr txBox="true"/>
          <p:nvPr/>
        </p:nvSpPr>
        <p:spPr>
          <a:xfrm rot="0">
            <a:off x="9162259" y="7845103"/>
            <a:ext cx="1081216" cy="25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  <a:spcBef>
                <a:spcPct val="0"/>
              </a:spcBef>
            </a:pPr>
            <a:r>
              <a:rPr lang="en-US" sz="14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ctrl+shift+o</a:t>
            </a:r>
          </a:p>
        </p:txBody>
      </p:sp>
      <p:sp>
        <p:nvSpPr>
          <p:cNvPr name="TextBox 114" id="114"/>
          <p:cNvSpPr txBox="true"/>
          <p:nvPr/>
        </p:nvSpPr>
        <p:spPr>
          <a:xfrm rot="0">
            <a:off x="8814180" y="4245186"/>
            <a:ext cx="1436571" cy="25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</a:pPr>
            <a:r>
              <a:rPr lang="en-US" sz="146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StartCodeGenie</a:t>
            </a:r>
          </a:p>
        </p:txBody>
      </p:sp>
      <p:sp>
        <p:nvSpPr>
          <p:cNvPr name="TextBox 115" id="115"/>
          <p:cNvSpPr txBox="true"/>
          <p:nvPr/>
        </p:nvSpPr>
        <p:spPr>
          <a:xfrm rot="0">
            <a:off x="4940398" y="4061019"/>
            <a:ext cx="873271" cy="229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5"/>
              </a:lnSpc>
            </a:pPr>
            <a:r>
              <a:rPr lang="en-US" sz="133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Response</a:t>
            </a:r>
          </a:p>
        </p:txBody>
      </p:sp>
      <p:sp>
        <p:nvSpPr>
          <p:cNvPr name="TextBox 116" id="116"/>
          <p:cNvSpPr txBox="true"/>
          <p:nvPr/>
        </p:nvSpPr>
        <p:spPr>
          <a:xfrm rot="0">
            <a:off x="5369154" y="9459986"/>
            <a:ext cx="2580786" cy="25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1"/>
              </a:lnSpc>
              <a:spcBef>
                <a:spcPct val="0"/>
              </a:spcBef>
            </a:pPr>
            <a:r>
              <a:rPr lang="en-US" sz="1465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Response in output panel</a:t>
            </a:r>
          </a:p>
        </p:txBody>
      </p:sp>
      <p:sp>
        <p:nvSpPr>
          <p:cNvPr name="TextBox 117" id="117"/>
          <p:cNvSpPr txBox="true"/>
          <p:nvPr/>
        </p:nvSpPr>
        <p:spPr>
          <a:xfrm rot="0">
            <a:off x="3735410" y="5071762"/>
            <a:ext cx="873271" cy="229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5"/>
              </a:lnSpc>
            </a:pPr>
            <a:r>
              <a:rPr lang="en-US" sz="133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Response</a:t>
            </a:r>
          </a:p>
        </p:txBody>
      </p:sp>
      <p:sp>
        <p:nvSpPr>
          <p:cNvPr name="TextBox 118" id="118"/>
          <p:cNvSpPr txBox="true"/>
          <p:nvPr/>
        </p:nvSpPr>
        <p:spPr>
          <a:xfrm rot="0">
            <a:off x="6515401" y="47986"/>
            <a:ext cx="7561268" cy="974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07"/>
              </a:lnSpc>
            </a:pPr>
            <a:r>
              <a:rPr lang="en-US" sz="564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Architecture Diagram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7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640663" y="1265201"/>
            <a:ext cx="2987730" cy="1286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83"/>
              </a:lnSpc>
            </a:pPr>
            <a:r>
              <a:rPr lang="en-US" sz="935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Key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596375" y="1384334"/>
            <a:ext cx="6111622" cy="1167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62"/>
              </a:lnSpc>
            </a:pPr>
            <a:r>
              <a:rPr lang="en-US" sz="8592" b="true">
                <a:solidFill>
                  <a:srgbClr val="DC0E20"/>
                </a:solidFill>
                <a:latin typeface="Poppins Bold"/>
                <a:ea typeface="Poppins Bold"/>
                <a:cs typeface="Poppins Bold"/>
                <a:sym typeface="Poppins Bold"/>
              </a:rPr>
              <a:t>Learnings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4257539" y="528319"/>
            <a:ext cx="3001761" cy="1031514"/>
          </a:xfrm>
          <a:custGeom>
            <a:avLst/>
            <a:gdLst/>
            <a:ahLst/>
            <a:cxnLst/>
            <a:rect r="r" b="b" t="t" l="l"/>
            <a:pathLst>
              <a:path h="1031514" w="3001761">
                <a:moveTo>
                  <a:pt x="0" y="0"/>
                </a:moveTo>
                <a:lnTo>
                  <a:pt x="3001761" y="0"/>
                </a:lnTo>
                <a:lnTo>
                  <a:pt x="3001761" y="1031514"/>
                </a:lnTo>
                <a:lnTo>
                  <a:pt x="0" y="10315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8613017"/>
            <a:ext cx="3001761" cy="1031514"/>
          </a:xfrm>
          <a:custGeom>
            <a:avLst/>
            <a:gdLst/>
            <a:ahLst/>
            <a:cxnLst/>
            <a:rect r="r" b="b" t="t" l="l"/>
            <a:pathLst>
              <a:path h="1031514" w="3001761">
                <a:moveTo>
                  <a:pt x="0" y="0"/>
                </a:moveTo>
                <a:lnTo>
                  <a:pt x="3001761" y="0"/>
                </a:lnTo>
                <a:lnTo>
                  <a:pt x="3001761" y="1031515"/>
                </a:lnTo>
                <a:lnTo>
                  <a:pt x="0" y="10315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616094"/>
            <a:ext cx="3001761" cy="1031514"/>
          </a:xfrm>
          <a:custGeom>
            <a:avLst/>
            <a:gdLst/>
            <a:ahLst/>
            <a:cxnLst/>
            <a:rect r="r" b="b" t="t" l="l"/>
            <a:pathLst>
              <a:path h="1031514" w="3001761">
                <a:moveTo>
                  <a:pt x="0" y="0"/>
                </a:moveTo>
                <a:lnTo>
                  <a:pt x="3001761" y="0"/>
                </a:lnTo>
                <a:lnTo>
                  <a:pt x="3001761" y="1031514"/>
                </a:lnTo>
                <a:lnTo>
                  <a:pt x="0" y="10315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500499" y="8613017"/>
            <a:ext cx="3001761" cy="1031514"/>
          </a:xfrm>
          <a:custGeom>
            <a:avLst/>
            <a:gdLst/>
            <a:ahLst/>
            <a:cxnLst/>
            <a:rect r="r" b="b" t="t" l="l"/>
            <a:pathLst>
              <a:path h="1031514" w="3001761">
                <a:moveTo>
                  <a:pt x="0" y="0"/>
                </a:moveTo>
                <a:lnTo>
                  <a:pt x="3001762" y="0"/>
                </a:lnTo>
                <a:lnTo>
                  <a:pt x="3001762" y="1031515"/>
                </a:lnTo>
                <a:lnTo>
                  <a:pt x="0" y="10315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8477660" y="3339645"/>
            <a:ext cx="4567086" cy="2293689"/>
            <a:chOff x="0" y="0"/>
            <a:chExt cx="1202854" cy="60409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02854" cy="604099"/>
            </a:xfrm>
            <a:custGeom>
              <a:avLst/>
              <a:gdLst/>
              <a:ahLst/>
              <a:cxnLst/>
              <a:rect r="r" b="b" t="t" l="l"/>
              <a:pathLst>
                <a:path h="604099" w="1202854">
                  <a:moveTo>
                    <a:pt x="86453" y="0"/>
                  </a:moveTo>
                  <a:lnTo>
                    <a:pt x="1116401" y="0"/>
                  </a:lnTo>
                  <a:cubicBezTo>
                    <a:pt x="1164148" y="0"/>
                    <a:pt x="1202854" y="38706"/>
                    <a:pt x="1202854" y="86453"/>
                  </a:cubicBezTo>
                  <a:lnTo>
                    <a:pt x="1202854" y="517646"/>
                  </a:lnTo>
                  <a:cubicBezTo>
                    <a:pt x="1202854" y="540575"/>
                    <a:pt x="1193745" y="562565"/>
                    <a:pt x="1177532" y="578778"/>
                  </a:cubicBezTo>
                  <a:cubicBezTo>
                    <a:pt x="1161319" y="594991"/>
                    <a:pt x="1139330" y="604099"/>
                    <a:pt x="1116401" y="604099"/>
                  </a:cubicBezTo>
                  <a:lnTo>
                    <a:pt x="86453" y="604099"/>
                  </a:lnTo>
                  <a:cubicBezTo>
                    <a:pt x="63524" y="604099"/>
                    <a:pt x="41535" y="594991"/>
                    <a:pt x="25321" y="578778"/>
                  </a:cubicBezTo>
                  <a:cubicBezTo>
                    <a:pt x="9108" y="562565"/>
                    <a:pt x="0" y="540575"/>
                    <a:pt x="0" y="517646"/>
                  </a:cubicBezTo>
                  <a:lnTo>
                    <a:pt x="0" y="86453"/>
                  </a:lnTo>
                  <a:cubicBezTo>
                    <a:pt x="0" y="63524"/>
                    <a:pt x="9108" y="41535"/>
                    <a:pt x="25321" y="25321"/>
                  </a:cubicBezTo>
                  <a:cubicBezTo>
                    <a:pt x="41535" y="9108"/>
                    <a:pt x="63524" y="0"/>
                    <a:pt x="86453" y="0"/>
                  </a:cubicBezTo>
                  <a:close/>
                </a:path>
              </a:pathLst>
            </a:custGeom>
            <a:solidFill>
              <a:srgbClr val="DC0E2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02854" cy="651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5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628896" y="3423666"/>
            <a:ext cx="4264613" cy="27685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9"/>
              </a:lnSpc>
            </a:pPr>
            <a:r>
              <a:rPr lang="en-US" sz="4999" spc="-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LLM</a:t>
            </a:r>
          </a:p>
          <a:p>
            <a:pPr algn="ctr">
              <a:lnSpc>
                <a:spcPts val="5349"/>
              </a:lnSpc>
            </a:pPr>
            <a:r>
              <a:rPr lang="en-US" sz="4999" spc="-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Inf</a:t>
            </a:r>
            <a:r>
              <a:rPr lang="en-US" sz="4999" spc="-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erence</a:t>
            </a:r>
          </a:p>
          <a:p>
            <a:pPr algn="ctr">
              <a:lnSpc>
                <a:spcPts val="5349"/>
              </a:lnSpc>
            </a:pPr>
            <a:r>
              <a:rPr lang="en-US" sz="4999" spc="-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on GPU</a:t>
            </a:r>
          </a:p>
          <a:p>
            <a:pPr algn="ctr" marL="0" indent="0" lvl="0">
              <a:lnSpc>
                <a:spcPts val="5349"/>
              </a:lnSpc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1245016" y="3307159"/>
            <a:ext cx="4567086" cy="2293689"/>
            <a:chOff x="0" y="0"/>
            <a:chExt cx="1202854" cy="60409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02854" cy="604099"/>
            </a:xfrm>
            <a:custGeom>
              <a:avLst/>
              <a:gdLst/>
              <a:ahLst/>
              <a:cxnLst/>
              <a:rect r="r" b="b" t="t" l="l"/>
              <a:pathLst>
                <a:path h="604099" w="1202854">
                  <a:moveTo>
                    <a:pt x="86453" y="0"/>
                  </a:moveTo>
                  <a:lnTo>
                    <a:pt x="1116401" y="0"/>
                  </a:lnTo>
                  <a:cubicBezTo>
                    <a:pt x="1164148" y="0"/>
                    <a:pt x="1202854" y="38706"/>
                    <a:pt x="1202854" y="86453"/>
                  </a:cubicBezTo>
                  <a:lnTo>
                    <a:pt x="1202854" y="517646"/>
                  </a:lnTo>
                  <a:cubicBezTo>
                    <a:pt x="1202854" y="540575"/>
                    <a:pt x="1193745" y="562565"/>
                    <a:pt x="1177532" y="578778"/>
                  </a:cubicBezTo>
                  <a:cubicBezTo>
                    <a:pt x="1161319" y="594991"/>
                    <a:pt x="1139330" y="604099"/>
                    <a:pt x="1116401" y="604099"/>
                  </a:cubicBezTo>
                  <a:lnTo>
                    <a:pt x="86453" y="604099"/>
                  </a:lnTo>
                  <a:cubicBezTo>
                    <a:pt x="63524" y="604099"/>
                    <a:pt x="41535" y="594991"/>
                    <a:pt x="25321" y="578778"/>
                  </a:cubicBezTo>
                  <a:cubicBezTo>
                    <a:pt x="9108" y="562565"/>
                    <a:pt x="0" y="540575"/>
                    <a:pt x="0" y="517646"/>
                  </a:cubicBezTo>
                  <a:lnTo>
                    <a:pt x="0" y="86453"/>
                  </a:lnTo>
                  <a:cubicBezTo>
                    <a:pt x="0" y="63524"/>
                    <a:pt x="9108" y="41535"/>
                    <a:pt x="25321" y="25321"/>
                  </a:cubicBezTo>
                  <a:cubicBezTo>
                    <a:pt x="41535" y="9108"/>
                    <a:pt x="63524" y="0"/>
                    <a:pt x="86453" y="0"/>
                  </a:cubicBezTo>
                  <a:close/>
                </a:path>
              </a:pathLst>
            </a:custGeom>
            <a:solidFill>
              <a:srgbClr val="DC0E2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202854" cy="651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5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396252" y="3787990"/>
            <a:ext cx="4264613" cy="1416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349"/>
              </a:lnSpc>
            </a:pPr>
            <a:r>
              <a:rPr lang="en-US" sz="4999" spc="-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Team Collaboration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4312832" y="5906802"/>
            <a:ext cx="4567086" cy="2293689"/>
            <a:chOff x="0" y="0"/>
            <a:chExt cx="1202854" cy="60409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02854" cy="604099"/>
            </a:xfrm>
            <a:custGeom>
              <a:avLst/>
              <a:gdLst/>
              <a:ahLst/>
              <a:cxnLst/>
              <a:rect r="r" b="b" t="t" l="l"/>
              <a:pathLst>
                <a:path h="604099" w="1202854">
                  <a:moveTo>
                    <a:pt x="86453" y="0"/>
                  </a:moveTo>
                  <a:lnTo>
                    <a:pt x="1116401" y="0"/>
                  </a:lnTo>
                  <a:cubicBezTo>
                    <a:pt x="1164148" y="0"/>
                    <a:pt x="1202854" y="38706"/>
                    <a:pt x="1202854" y="86453"/>
                  </a:cubicBezTo>
                  <a:lnTo>
                    <a:pt x="1202854" y="517646"/>
                  </a:lnTo>
                  <a:cubicBezTo>
                    <a:pt x="1202854" y="540575"/>
                    <a:pt x="1193745" y="562565"/>
                    <a:pt x="1177532" y="578778"/>
                  </a:cubicBezTo>
                  <a:cubicBezTo>
                    <a:pt x="1161319" y="594991"/>
                    <a:pt x="1139330" y="604099"/>
                    <a:pt x="1116401" y="604099"/>
                  </a:cubicBezTo>
                  <a:lnTo>
                    <a:pt x="86453" y="604099"/>
                  </a:lnTo>
                  <a:cubicBezTo>
                    <a:pt x="63524" y="604099"/>
                    <a:pt x="41535" y="594991"/>
                    <a:pt x="25321" y="578778"/>
                  </a:cubicBezTo>
                  <a:cubicBezTo>
                    <a:pt x="9108" y="562565"/>
                    <a:pt x="0" y="540575"/>
                    <a:pt x="0" y="517646"/>
                  </a:cubicBezTo>
                  <a:lnTo>
                    <a:pt x="0" y="86453"/>
                  </a:lnTo>
                  <a:cubicBezTo>
                    <a:pt x="0" y="63524"/>
                    <a:pt x="9108" y="41535"/>
                    <a:pt x="25321" y="25321"/>
                  </a:cubicBezTo>
                  <a:cubicBezTo>
                    <a:pt x="41535" y="9108"/>
                    <a:pt x="63524" y="0"/>
                    <a:pt x="86453" y="0"/>
                  </a:cubicBezTo>
                  <a:close/>
                </a:path>
              </a:pathLst>
            </a:custGeom>
            <a:solidFill>
              <a:srgbClr val="DC0E2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1202854" cy="651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5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4464068" y="6387633"/>
            <a:ext cx="4264613" cy="1416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349"/>
              </a:lnSpc>
            </a:pPr>
            <a:r>
              <a:rPr lang="en-US" sz="4999" spc="-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Production Readiness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1191334" y="5939288"/>
            <a:ext cx="4567086" cy="2293689"/>
            <a:chOff x="0" y="0"/>
            <a:chExt cx="1202854" cy="60409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02854" cy="604099"/>
            </a:xfrm>
            <a:custGeom>
              <a:avLst/>
              <a:gdLst/>
              <a:ahLst/>
              <a:cxnLst/>
              <a:rect r="r" b="b" t="t" l="l"/>
              <a:pathLst>
                <a:path h="604099" w="1202854">
                  <a:moveTo>
                    <a:pt x="86453" y="0"/>
                  </a:moveTo>
                  <a:lnTo>
                    <a:pt x="1116401" y="0"/>
                  </a:lnTo>
                  <a:cubicBezTo>
                    <a:pt x="1164148" y="0"/>
                    <a:pt x="1202854" y="38706"/>
                    <a:pt x="1202854" y="86453"/>
                  </a:cubicBezTo>
                  <a:lnTo>
                    <a:pt x="1202854" y="517646"/>
                  </a:lnTo>
                  <a:cubicBezTo>
                    <a:pt x="1202854" y="540575"/>
                    <a:pt x="1193745" y="562565"/>
                    <a:pt x="1177532" y="578778"/>
                  </a:cubicBezTo>
                  <a:cubicBezTo>
                    <a:pt x="1161319" y="594991"/>
                    <a:pt x="1139330" y="604099"/>
                    <a:pt x="1116401" y="604099"/>
                  </a:cubicBezTo>
                  <a:lnTo>
                    <a:pt x="86453" y="604099"/>
                  </a:lnTo>
                  <a:cubicBezTo>
                    <a:pt x="63524" y="604099"/>
                    <a:pt x="41535" y="594991"/>
                    <a:pt x="25321" y="578778"/>
                  </a:cubicBezTo>
                  <a:cubicBezTo>
                    <a:pt x="9108" y="562565"/>
                    <a:pt x="0" y="540575"/>
                    <a:pt x="0" y="517646"/>
                  </a:cubicBezTo>
                  <a:lnTo>
                    <a:pt x="0" y="86453"/>
                  </a:lnTo>
                  <a:cubicBezTo>
                    <a:pt x="0" y="63524"/>
                    <a:pt x="9108" y="41535"/>
                    <a:pt x="25321" y="25321"/>
                  </a:cubicBezTo>
                  <a:cubicBezTo>
                    <a:pt x="41535" y="9108"/>
                    <a:pt x="63524" y="0"/>
                    <a:pt x="86453" y="0"/>
                  </a:cubicBezTo>
                  <a:close/>
                </a:path>
              </a:pathLst>
            </a:custGeom>
            <a:solidFill>
              <a:srgbClr val="DC0E2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1202854" cy="6517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5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1342570" y="6355148"/>
            <a:ext cx="4264613" cy="1416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9"/>
              </a:lnSpc>
            </a:pPr>
            <a:r>
              <a:rPr lang="en-US" sz="4999" spc="-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Performance </a:t>
            </a:r>
          </a:p>
          <a:p>
            <a:pPr algn="ctr" marL="0" indent="0" lvl="0">
              <a:lnSpc>
                <a:spcPts val="5349"/>
              </a:lnSpc>
            </a:pPr>
            <a:r>
              <a:rPr lang="en-US" sz="4999" spc="-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Improvisation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7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45968" y="2775252"/>
            <a:ext cx="9237835" cy="1605074"/>
          </a:xfrm>
          <a:custGeom>
            <a:avLst/>
            <a:gdLst/>
            <a:ahLst/>
            <a:cxnLst/>
            <a:rect r="r" b="b" t="t" l="l"/>
            <a:pathLst>
              <a:path h="1605074" w="9237835">
                <a:moveTo>
                  <a:pt x="0" y="0"/>
                </a:moveTo>
                <a:lnTo>
                  <a:pt x="9237835" y="0"/>
                </a:lnTo>
                <a:lnTo>
                  <a:pt x="9237835" y="1605074"/>
                </a:lnTo>
                <a:lnTo>
                  <a:pt x="0" y="1605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441856"/>
            <a:ext cx="9237835" cy="1481898"/>
            <a:chOff x="0" y="0"/>
            <a:chExt cx="2433010" cy="3902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3010" cy="390294"/>
            </a:xfrm>
            <a:custGeom>
              <a:avLst/>
              <a:gdLst/>
              <a:ahLst/>
              <a:cxnLst/>
              <a:rect r="r" b="b" t="t" l="l"/>
              <a:pathLst>
                <a:path h="390294" w="2433010">
                  <a:moveTo>
                    <a:pt x="22628" y="0"/>
                  </a:moveTo>
                  <a:lnTo>
                    <a:pt x="2410382" y="0"/>
                  </a:lnTo>
                  <a:cubicBezTo>
                    <a:pt x="2422879" y="0"/>
                    <a:pt x="2433010" y="10131"/>
                    <a:pt x="2433010" y="22628"/>
                  </a:cubicBezTo>
                  <a:lnTo>
                    <a:pt x="2433010" y="367666"/>
                  </a:lnTo>
                  <a:cubicBezTo>
                    <a:pt x="2433010" y="380163"/>
                    <a:pt x="2422879" y="390294"/>
                    <a:pt x="2410382" y="390294"/>
                  </a:cubicBezTo>
                  <a:lnTo>
                    <a:pt x="22628" y="390294"/>
                  </a:lnTo>
                  <a:cubicBezTo>
                    <a:pt x="10131" y="390294"/>
                    <a:pt x="0" y="380163"/>
                    <a:pt x="0" y="367666"/>
                  </a:cubicBezTo>
                  <a:lnTo>
                    <a:pt x="0" y="22628"/>
                  </a:lnTo>
                  <a:cubicBezTo>
                    <a:pt x="0" y="10131"/>
                    <a:pt x="10131" y="0"/>
                    <a:pt x="2262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433010" cy="4379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5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63236" y="4536272"/>
            <a:ext cx="9237835" cy="1605074"/>
          </a:xfrm>
          <a:custGeom>
            <a:avLst/>
            <a:gdLst/>
            <a:ahLst/>
            <a:cxnLst/>
            <a:rect r="r" b="b" t="t" l="l"/>
            <a:pathLst>
              <a:path h="1605074" w="9237835">
                <a:moveTo>
                  <a:pt x="0" y="0"/>
                </a:moveTo>
                <a:lnTo>
                  <a:pt x="9237836" y="0"/>
                </a:lnTo>
                <a:lnTo>
                  <a:pt x="9237836" y="1605074"/>
                </a:lnTo>
                <a:lnTo>
                  <a:pt x="0" y="1605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4202876"/>
            <a:ext cx="9237835" cy="1481898"/>
            <a:chOff x="0" y="0"/>
            <a:chExt cx="2433010" cy="39029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33010" cy="390294"/>
            </a:xfrm>
            <a:custGeom>
              <a:avLst/>
              <a:gdLst/>
              <a:ahLst/>
              <a:cxnLst/>
              <a:rect r="r" b="b" t="t" l="l"/>
              <a:pathLst>
                <a:path h="390294" w="2433010">
                  <a:moveTo>
                    <a:pt x="22628" y="0"/>
                  </a:moveTo>
                  <a:lnTo>
                    <a:pt x="2410382" y="0"/>
                  </a:lnTo>
                  <a:cubicBezTo>
                    <a:pt x="2422879" y="0"/>
                    <a:pt x="2433010" y="10131"/>
                    <a:pt x="2433010" y="22628"/>
                  </a:cubicBezTo>
                  <a:lnTo>
                    <a:pt x="2433010" y="367666"/>
                  </a:lnTo>
                  <a:cubicBezTo>
                    <a:pt x="2433010" y="380163"/>
                    <a:pt x="2422879" y="390294"/>
                    <a:pt x="2410382" y="390294"/>
                  </a:cubicBezTo>
                  <a:lnTo>
                    <a:pt x="22628" y="390294"/>
                  </a:lnTo>
                  <a:cubicBezTo>
                    <a:pt x="10131" y="390294"/>
                    <a:pt x="0" y="380163"/>
                    <a:pt x="0" y="367666"/>
                  </a:cubicBezTo>
                  <a:lnTo>
                    <a:pt x="0" y="22628"/>
                  </a:lnTo>
                  <a:cubicBezTo>
                    <a:pt x="0" y="10131"/>
                    <a:pt x="10131" y="0"/>
                    <a:pt x="2262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433010" cy="4379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5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1114425"/>
            <a:ext cx="2282795" cy="881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6368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Why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091767" y="1114425"/>
            <a:ext cx="7904000" cy="881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6368" b="true">
                <a:solidFill>
                  <a:srgbClr val="DC0E20"/>
                </a:solidFill>
                <a:latin typeface="Poppins Bold"/>
                <a:ea typeface="Poppins Bold"/>
                <a:cs typeface="Poppins Bold"/>
                <a:sym typeface="Poppins Bold"/>
              </a:rPr>
              <a:t>DeepSeek Coder?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00330" y="2547275"/>
            <a:ext cx="8294574" cy="12148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698"/>
              </a:lnSpc>
            </a:pPr>
            <a:r>
              <a:rPr lang="en-US" sz="3699" spc="-22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✨ C</a:t>
            </a:r>
            <a:r>
              <a:rPr lang="en-US" sz="3699" spc="-221" strike="noStrike" u="non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rafted with intention for the art of code generation.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00330" y="4314279"/>
            <a:ext cx="8294574" cy="1149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444"/>
              </a:lnSpc>
            </a:pPr>
            <a:r>
              <a:rPr lang="en-US" sz="3499" spc="-20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🌐 Robust support for a symphony of languages.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4257539" y="1044076"/>
            <a:ext cx="3001761" cy="1031514"/>
          </a:xfrm>
          <a:custGeom>
            <a:avLst/>
            <a:gdLst/>
            <a:ahLst/>
            <a:cxnLst/>
            <a:rect r="r" b="b" t="t" l="l"/>
            <a:pathLst>
              <a:path h="1031514" w="3001761">
                <a:moveTo>
                  <a:pt x="0" y="0"/>
                </a:moveTo>
                <a:lnTo>
                  <a:pt x="3001761" y="0"/>
                </a:lnTo>
                <a:lnTo>
                  <a:pt x="3001761" y="1031514"/>
                </a:lnTo>
                <a:lnTo>
                  <a:pt x="0" y="103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80505" y="6294396"/>
            <a:ext cx="9237835" cy="1605074"/>
          </a:xfrm>
          <a:custGeom>
            <a:avLst/>
            <a:gdLst/>
            <a:ahLst/>
            <a:cxnLst/>
            <a:rect r="r" b="b" t="t" l="l"/>
            <a:pathLst>
              <a:path h="1605074" w="9237835">
                <a:moveTo>
                  <a:pt x="0" y="0"/>
                </a:moveTo>
                <a:lnTo>
                  <a:pt x="9237835" y="0"/>
                </a:lnTo>
                <a:lnTo>
                  <a:pt x="9237835" y="1605073"/>
                </a:lnTo>
                <a:lnTo>
                  <a:pt x="0" y="16050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145968" y="5960999"/>
            <a:ext cx="9237835" cy="1481898"/>
            <a:chOff x="0" y="0"/>
            <a:chExt cx="2433010" cy="39029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433010" cy="390294"/>
            </a:xfrm>
            <a:custGeom>
              <a:avLst/>
              <a:gdLst/>
              <a:ahLst/>
              <a:cxnLst/>
              <a:rect r="r" b="b" t="t" l="l"/>
              <a:pathLst>
                <a:path h="390294" w="2433010">
                  <a:moveTo>
                    <a:pt x="22628" y="0"/>
                  </a:moveTo>
                  <a:lnTo>
                    <a:pt x="2410382" y="0"/>
                  </a:lnTo>
                  <a:cubicBezTo>
                    <a:pt x="2422879" y="0"/>
                    <a:pt x="2433010" y="10131"/>
                    <a:pt x="2433010" y="22628"/>
                  </a:cubicBezTo>
                  <a:lnTo>
                    <a:pt x="2433010" y="367666"/>
                  </a:lnTo>
                  <a:cubicBezTo>
                    <a:pt x="2433010" y="380163"/>
                    <a:pt x="2422879" y="390294"/>
                    <a:pt x="2410382" y="390294"/>
                  </a:cubicBezTo>
                  <a:lnTo>
                    <a:pt x="22628" y="390294"/>
                  </a:lnTo>
                  <a:cubicBezTo>
                    <a:pt x="10131" y="390294"/>
                    <a:pt x="0" y="380163"/>
                    <a:pt x="0" y="367666"/>
                  </a:cubicBezTo>
                  <a:lnTo>
                    <a:pt x="0" y="22628"/>
                  </a:lnTo>
                  <a:cubicBezTo>
                    <a:pt x="0" y="10131"/>
                    <a:pt x="10131" y="0"/>
                    <a:pt x="2262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2433010" cy="4379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5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617599" y="6090824"/>
            <a:ext cx="8294574" cy="1066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90"/>
              </a:lnSpc>
            </a:pPr>
            <a:r>
              <a:rPr lang="en-US" sz="3299" spc="-19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⚡ Swift inference, finely tuned for the tapestry of real-time engagement.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380505" y="8052519"/>
            <a:ext cx="9237835" cy="1605074"/>
          </a:xfrm>
          <a:custGeom>
            <a:avLst/>
            <a:gdLst/>
            <a:ahLst/>
            <a:cxnLst/>
            <a:rect r="r" b="b" t="t" l="l"/>
            <a:pathLst>
              <a:path h="1605074" w="9237835">
                <a:moveTo>
                  <a:pt x="0" y="0"/>
                </a:moveTo>
                <a:lnTo>
                  <a:pt x="9237835" y="0"/>
                </a:lnTo>
                <a:lnTo>
                  <a:pt x="9237835" y="1605074"/>
                </a:lnTo>
                <a:lnTo>
                  <a:pt x="0" y="1605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1145968" y="7719122"/>
            <a:ext cx="9237835" cy="1481898"/>
            <a:chOff x="0" y="0"/>
            <a:chExt cx="2433010" cy="39029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433010" cy="390294"/>
            </a:xfrm>
            <a:custGeom>
              <a:avLst/>
              <a:gdLst/>
              <a:ahLst/>
              <a:cxnLst/>
              <a:rect r="r" b="b" t="t" l="l"/>
              <a:pathLst>
                <a:path h="390294" w="2433010">
                  <a:moveTo>
                    <a:pt x="22628" y="0"/>
                  </a:moveTo>
                  <a:lnTo>
                    <a:pt x="2410382" y="0"/>
                  </a:lnTo>
                  <a:cubicBezTo>
                    <a:pt x="2422879" y="0"/>
                    <a:pt x="2433010" y="10131"/>
                    <a:pt x="2433010" y="22628"/>
                  </a:cubicBezTo>
                  <a:lnTo>
                    <a:pt x="2433010" y="367666"/>
                  </a:lnTo>
                  <a:cubicBezTo>
                    <a:pt x="2433010" y="380163"/>
                    <a:pt x="2422879" y="390294"/>
                    <a:pt x="2410382" y="390294"/>
                  </a:cubicBezTo>
                  <a:lnTo>
                    <a:pt x="22628" y="390294"/>
                  </a:lnTo>
                  <a:cubicBezTo>
                    <a:pt x="10131" y="390294"/>
                    <a:pt x="0" y="380163"/>
                    <a:pt x="0" y="367666"/>
                  </a:cubicBezTo>
                  <a:lnTo>
                    <a:pt x="0" y="22628"/>
                  </a:lnTo>
                  <a:cubicBezTo>
                    <a:pt x="0" y="10131"/>
                    <a:pt x="10131" y="0"/>
                    <a:pt x="2262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2433010" cy="4379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5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617599" y="7848948"/>
            <a:ext cx="8294574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809"/>
              </a:lnSpc>
            </a:pPr>
            <a:r>
              <a:rPr lang="en-US" sz="2999" spc="-17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👨‍💻 Perfectly suited for vibrant live coding realms within VS Code.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1641896" y="3322366"/>
            <a:ext cx="5231286" cy="5277267"/>
            <a:chOff x="0" y="0"/>
            <a:chExt cx="1377787" cy="138989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377787" cy="1389897"/>
            </a:xfrm>
            <a:custGeom>
              <a:avLst/>
              <a:gdLst/>
              <a:ahLst/>
              <a:cxnLst/>
              <a:rect r="r" b="b" t="t" l="l"/>
              <a:pathLst>
                <a:path h="1389897" w="1377787">
                  <a:moveTo>
                    <a:pt x="39958" y="0"/>
                  </a:moveTo>
                  <a:lnTo>
                    <a:pt x="1337829" y="0"/>
                  </a:lnTo>
                  <a:cubicBezTo>
                    <a:pt x="1348427" y="0"/>
                    <a:pt x="1358590" y="4210"/>
                    <a:pt x="1366084" y="11703"/>
                  </a:cubicBezTo>
                  <a:cubicBezTo>
                    <a:pt x="1373577" y="19197"/>
                    <a:pt x="1377787" y="29360"/>
                    <a:pt x="1377787" y="39958"/>
                  </a:cubicBezTo>
                  <a:lnTo>
                    <a:pt x="1377787" y="1349939"/>
                  </a:lnTo>
                  <a:cubicBezTo>
                    <a:pt x="1377787" y="1372008"/>
                    <a:pt x="1359898" y="1389897"/>
                    <a:pt x="1337829" y="1389897"/>
                  </a:cubicBezTo>
                  <a:lnTo>
                    <a:pt x="39958" y="1389897"/>
                  </a:lnTo>
                  <a:cubicBezTo>
                    <a:pt x="17890" y="1389897"/>
                    <a:pt x="0" y="1372008"/>
                    <a:pt x="0" y="1349939"/>
                  </a:cubicBezTo>
                  <a:lnTo>
                    <a:pt x="0" y="39958"/>
                  </a:lnTo>
                  <a:cubicBezTo>
                    <a:pt x="0" y="17890"/>
                    <a:pt x="17890" y="0"/>
                    <a:pt x="3995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1377787" cy="14375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25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1793495" y="3726994"/>
            <a:ext cx="5465805" cy="1416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4"/>
              </a:lnSpc>
              <a:spcBef>
                <a:spcPct val="0"/>
              </a:spcBef>
            </a:pPr>
            <a:r>
              <a:rPr lang="en-US" b="true" sz="2732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Why other models like</a:t>
            </a:r>
            <a:r>
              <a:rPr lang="en-US" b="true" sz="2732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b="true" sz="2732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StarCoder and Code Llama are not used??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793495" y="5378539"/>
            <a:ext cx="5231286" cy="407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04"/>
              </a:lnSpc>
              <a:spcBef>
                <a:spcPct val="0"/>
              </a:spcBef>
            </a:pPr>
            <a:r>
              <a:rPr lang="en-US" sz="29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 enc</a:t>
            </a:r>
            <a:r>
              <a:rPr lang="en-US" sz="29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ountered challenges in achieving optimal performance and smooth integration with alternative models. </a:t>
            </a:r>
          </a:p>
          <a:p>
            <a:pPr algn="l">
              <a:lnSpc>
                <a:spcPts val="2984"/>
              </a:lnSpc>
              <a:spcBef>
                <a:spcPct val="0"/>
              </a:spcBef>
            </a:pPr>
          </a:p>
          <a:p>
            <a:pPr algn="l">
              <a:lnSpc>
                <a:spcPts val="2984"/>
              </a:lnSpc>
              <a:spcBef>
                <a:spcPct val="0"/>
              </a:spcBef>
            </a:pPr>
          </a:p>
          <a:p>
            <a:pPr algn="l">
              <a:lnSpc>
                <a:spcPts val="2984"/>
              </a:lnSpc>
              <a:spcBef>
                <a:spcPct val="0"/>
              </a:spcBef>
            </a:pPr>
          </a:p>
          <a:p>
            <a:pPr algn="l">
              <a:lnSpc>
                <a:spcPts val="298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7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257539" y="1028700"/>
            <a:ext cx="3001761" cy="1031514"/>
          </a:xfrm>
          <a:custGeom>
            <a:avLst/>
            <a:gdLst/>
            <a:ahLst/>
            <a:cxnLst/>
            <a:rect r="r" b="b" t="t" l="l"/>
            <a:pathLst>
              <a:path h="1031514" w="3001761">
                <a:moveTo>
                  <a:pt x="0" y="0"/>
                </a:moveTo>
                <a:lnTo>
                  <a:pt x="3001761" y="0"/>
                </a:lnTo>
                <a:lnTo>
                  <a:pt x="3001761" y="1031514"/>
                </a:lnTo>
                <a:lnTo>
                  <a:pt x="0" y="10315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928995" y="3097820"/>
            <a:ext cx="3776499" cy="3473816"/>
            <a:chOff x="0" y="0"/>
            <a:chExt cx="812800" cy="74765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747655"/>
            </a:xfrm>
            <a:custGeom>
              <a:avLst/>
              <a:gdLst/>
              <a:ahLst/>
              <a:cxnLst/>
              <a:rect r="r" b="b" t="t" l="l"/>
              <a:pathLst>
                <a:path h="747655" w="812800">
                  <a:moveTo>
                    <a:pt x="406400" y="0"/>
                  </a:moveTo>
                  <a:cubicBezTo>
                    <a:pt x="181951" y="0"/>
                    <a:pt x="0" y="167368"/>
                    <a:pt x="0" y="373827"/>
                  </a:cubicBezTo>
                  <a:cubicBezTo>
                    <a:pt x="0" y="580287"/>
                    <a:pt x="181951" y="747655"/>
                    <a:pt x="406400" y="747655"/>
                  </a:cubicBezTo>
                  <a:cubicBezTo>
                    <a:pt x="630849" y="747655"/>
                    <a:pt x="812800" y="580287"/>
                    <a:pt x="812800" y="373827"/>
                  </a:cubicBezTo>
                  <a:cubicBezTo>
                    <a:pt x="812800" y="16736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4D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418"/>
              <a:ext cx="660400" cy="67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4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062186" y="1712215"/>
            <a:ext cx="7506062" cy="967082"/>
            <a:chOff x="0" y="0"/>
            <a:chExt cx="10008083" cy="128944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85725"/>
              <a:ext cx="6566602" cy="12037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050"/>
                </a:lnSpc>
              </a:pPr>
              <a:r>
                <a:rPr lang="en-US" sz="6368" b="true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Challenges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5389002" y="89561"/>
              <a:ext cx="4619081" cy="11998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6050"/>
                </a:lnSpc>
              </a:pPr>
              <a:r>
                <a:rPr lang="en-US" sz="6368" b="true">
                  <a:solidFill>
                    <a:srgbClr val="DC0E2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Faced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3417448" y="3812538"/>
            <a:ext cx="2799593" cy="2225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84"/>
              </a:lnSpc>
              <a:spcBef>
                <a:spcPct val="0"/>
              </a:spcBef>
            </a:pPr>
            <a:r>
              <a:rPr lang="en-US" b="true" sz="313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Integ</a:t>
            </a:r>
            <a:r>
              <a:rPr lang="en-US" b="true" sz="313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rating LLM Inference in Real-Time</a:t>
            </a:r>
          </a:p>
          <a:p>
            <a:pPr algn="ctr">
              <a:lnSpc>
                <a:spcPts val="4384"/>
              </a:lnSpc>
              <a:spcBef>
                <a:spcPct val="0"/>
              </a:spcBef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6926968" y="5545864"/>
            <a:ext cx="3776499" cy="3473816"/>
            <a:chOff x="0" y="0"/>
            <a:chExt cx="812800" cy="74765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747655"/>
            </a:xfrm>
            <a:custGeom>
              <a:avLst/>
              <a:gdLst/>
              <a:ahLst/>
              <a:cxnLst/>
              <a:rect r="r" b="b" t="t" l="l"/>
              <a:pathLst>
                <a:path h="747655" w="812800">
                  <a:moveTo>
                    <a:pt x="406400" y="0"/>
                  </a:moveTo>
                  <a:cubicBezTo>
                    <a:pt x="181951" y="0"/>
                    <a:pt x="0" y="167368"/>
                    <a:pt x="0" y="373827"/>
                  </a:cubicBezTo>
                  <a:cubicBezTo>
                    <a:pt x="0" y="580287"/>
                    <a:pt x="181951" y="747655"/>
                    <a:pt x="406400" y="747655"/>
                  </a:cubicBezTo>
                  <a:cubicBezTo>
                    <a:pt x="630849" y="747655"/>
                    <a:pt x="812800" y="580287"/>
                    <a:pt x="812800" y="373827"/>
                  </a:cubicBezTo>
                  <a:cubicBezTo>
                    <a:pt x="812800" y="16736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4D4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418"/>
              <a:ext cx="660400" cy="67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4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7415421" y="6122399"/>
            <a:ext cx="2799593" cy="2225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84"/>
              </a:lnSpc>
              <a:spcBef>
                <a:spcPct val="0"/>
              </a:spcBef>
            </a:pPr>
            <a:r>
              <a:rPr lang="en-US" b="true" sz="313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Apply</a:t>
            </a:r>
            <a:r>
              <a:rPr lang="en-US" b="true" sz="313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ing SDLC in a Fast-Paced Environment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922542" y="3097820"/>
            <a:ext cx="3776499" cy="3473816"/>
            <a:chOff x="0" y="0"/>
            <a:chExt cx="812800" cy="74765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747655"/>
            </a:xfrm>
            <a:custGeom>
              <a:avLst/>
              <a:gdLst/>
              <a:ahLst/>
              <a:cxnLst/>
              <a:rect r="r" b="b" t="t" l="l"/>
              <a:pathLst>
                <a:path h="747655" w="812800">
                  <a:moveTo>
                    <a:pt x="406400" y="0"/>
                  </a:moveTo>
                  <a:cubicBezTo>
                    <a:pt x="181951" y="0"/>
                    <a:pt x="0" y="167368"/>
                    <a:pt x="0" y="373827"/>
                  </a:cubicBezTo>
                  <a:cubicBezTo>
                    <a:pt x="0" y="580287"/>
                    <a:pt x="181951" y="747655"/>
                    <a:pt x="406400" y="747655"/>
                  </a:cubicBezTo>
                  <a:cubicBezTo>
                    <a:pt x="630849" y="747655"/>
                    <a:pt x="812800" y="580287"/>
                    <a:pt x="812800" y="373827"/>
                  </a:cubicBezTo>
                  <a:cubicBezTo>
                    <a:pt x="812800" y="167368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4D4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418"/>
              <a:ext cx="660400" cy="674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4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1410995" y="3812538"/>
            <a:ext cx="2799593" cy="2225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84"/>
              </a:lnSpc>
              <a:spcBef>
                <a:spcPct val="0"/>
              </a:spcBef>
            </a:pPr>
            <a:r>
              <a:rPr lang="en-US" b="true" sz="313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H</a:t>
            </a:r>
            <a:r>
              <a:rPr lang="en-US" b="true" sz="3132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andling Model Integration Failures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761825" y="3977349"/>
            <a:ext cx="10214173" cy="2026090"/>
            <a:chOff x="0" y="0"/>
            <a:chExt cx="13618897" cy="270145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90500"/>
              <a:ext cx="8391121" cy="25109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2675"/>
                </a:lnSpc>
              </a:pPr>
              <a:r>
                <a:rPr lang="en-US" sz="13342" b="true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THANK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294050" y="198536"/>
              <a:ext cx="11324847" cy="25029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2675"/>
                </a:lnSpc>
              </a:pPr>
              <a:r>
                <a:rPr lang="en-US" sz="13342" b="true">
                  <a:solidFill>
                    <a:srgbClr val="DC0E2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YOU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257539" y="926770"/>
            <a:ext cx="3001761" cy="1031514"/>
          </a:xfrm>
          <a:custGeom>
            <a:avLst/>
            <a:gdLst/>
            <a:ahLst/>
            <a:cxnLst/>
            <a:rect r="r" b="b" t="t" l="l"/>
            <a:pathLst>
              <a:path h="1031514" w="3001761">
                <a:moveTo>
                  <a:pt x="0" y="0"/>
                </a:moveTo>
                <a:lnTo>
                  <a:pt x="3001761" y="0"/>
                </a:lnTo>
                <a:lnTo>
                  <a:pt x="3001761" y="1031514"/>
                </a:lnTo>
                <a:lnTo>
                  <a:pt x="0" y="103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DAGo1m6aSnM</dc:identifier>
  <dcterms:modified xsi:type="dcterms:W3CDTF">2011-08-01T06:04:30Z</dcterms:modified>
  <cp:revision>1</cp:revision>
  <dc:title>Red and White Modern Startup Company Presentation Template</dc:title>
</cp:coreProperties>
</file>

<file path=docProps/thumbnail.jpeg>
</file>